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1" r:id="rId2"/>
  </p:sldIdLst>
  <p:sldSz cx="18743613" cy="124745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6327"/>
  </p:normalViewPr>
  <p:slideViewPr>
    <p:cSldViewPr snapToGrid="0" snapToObjects="1">
      <p:cViewPr varScale="1">
        <p:scale>
          <a:sx n="70" d="100"/>
          <a:sy n="70" d="100"/>
        </p:scale>
        <p:origin x="194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5771" y="2041558"/>
            <a:ext cx="15932071" cy="4343000"/>
          </a:xfrm>
        </p:spPr>
        <p:txBody>
          <a:bodyPr anchor="b"/>
          <a:lstStyle>
            <a:lvl1pPr algn="ctr">
              <a:defRPr sz="109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2952" y="6552041"/>
            <a:ext cx="14057710" cy="3011800"/>
          </a:xfrm>
        </p:spPr>
        <p:txBody>
          <a:bodyPr/>
          <a:lstStyle>
            <a:lvl1pPr marL="0" indent="0" algn="ctr">
              <a:buNone/>
              <a:defRPr sz="4366"/>
            </a:lvl1pPr>
            <a:lvl2pPr marL="831647" indent="0" algn="ctr">
              <a:buNone/>
              <a:defRPr sz="3638"/>
            </a:lvl2pPr>
            <a:lvl3pPr marL="1663294" indent="0" algn="ctr">
              <a:buNone/>
              <a:defRPr sz="3274"/>
            </a:lvl3pPr>
            <a:lvl4pPr marL="2494940" indent="0" algn="ctr">
              <a:buNone/>
              <a:defRPr sz="2910"/>
            </a:lvl4pPr>
            <a:lvl5pPr marL="3326587" indent="0" algn="ctr">
              <a:buNone/>
              <a:defRPr sz="2910"/>
            </a:lvl5pPr>
            <a:lvl6pPr marL="4158234" indent="0" algn="ctr">
              <a:buNone/>
              <a:defRPr sz="2910"/>
            </a:lvl6pPr>
            <a:lvl7pPr marL="4989881" indent="0" algn="ctr">
              <a:buNone/>
              <a:defRPr sz="2910"/>
            </a:lvl7pPr>
            <a:lvl8pPr marL="5821528" indent="0" algn="ctr">
              <a:buNone/>
              <a:defRPr sz="2910"/>
            </a:lvl8pPr>
            <a:lvl9pPr marL="6653174" indent="0" algn="ctr">
              <a:buNone/>
              <a:defRPr sz="291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4FD6-E941-AD4E-BC38-8BBDC3C0CDD0}" type="datetimeFigureOut">
              <a:rPr lang="en-EE" smtClean="0"/>
              <a:t>03.10.2021</a:t>
            </a:fld>
            <a:endParaRPr lang="en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CED-4EE7-6E43-AD11-344C5DBAD210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85476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4FD6-E941-AD4E-BC38-8BBDC3C0CDD0}" type="datetimeFigureOut">
              <a:rPr lang="en-EE" smtClean="0"/>
              <a:t>03.10.2021</a:t>
            </a:fld>
            <a:endParaRPr lang="en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CED-4EE7-6E43-AD11-344C5DBAD210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13734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413399" y="664155"/>
            <a:ext cx="4041592" cy="10571626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8625" y="664155"/>
            <a:ext cx="11890479" cy="10571626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4FD6-E941-AD4E-BC38-8BBDC3C0CDD0}" type="datetimeFigureOut">
              <a:rPr lang="en-EE" smtClean="0"/>
              <a:t>03.10.2021</a:t>
            </a:fld>
            <a:endParaRPr lang="en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CED-4EE7-6E43-AD11-344C5DBAD210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69504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4FD6-E941-AD4E-BC38-8BBDC3C0CDD0}" type="datetimeFigureOut">
              <a:rPr lang="en-EE" smtClean="0"/>
              <a:t>03.10.2021</a:t>
            </a:fld>
            <a:endParaRPr lang="en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CED-4EE7-6E43-AD11-344C5DBAD210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70867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862" y="3109984"/>
            <a:ext cx="16166366" cy="5189076"/>
          </a:xfrm>
        </p:spPr>
        <p:txBody>
          <a:bodyPr anchor="b"/>
          <a:lstStyle>
            <a:lvl1pPr>
              <a:defRPr sz="109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862" y="8348151"/>
            <a:ext cx="16166366" cy="2728812"/>
          </a:xfrm>
        </p:spPr>
        <p:txBody>
          <a:bodyPr/>
          <a:lstStyle>
            <a:lvl1pPr marL="0" indent="0">
              <a:buNone/>
              <a:defRPr sz="4366">
                <a:solidFill>
                  <a:schemeClr val="tx1"/>
                </a:solidFill>
              </a:defRPr>
            </a:lvl1pPr>
            <a:lvl2pPr marL="831647" indent="0">
              <a:buNone/>
              <a:defRPr sz="3638">
                <a:solidFill>
                  <a:schemeClr val="tx1">
                    <a:tint val="75000"/>
                  </a:schemeClr>
                </a:solidFill>
              </a:defRPr>
            </a:lvl2pPr>
            <a:lvl3pPr marL="1663294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3pPr>
            <a:lvl4pPr marL="2494940" indent="0">
              <a:buNone/>
              <a:defRPr sz="2910">
                <a:solidFill>
                  <a:schemeClr val="tx1">
                    <a:tint val="75000"/>
                  </a:schemeClr>
                </a:solidFill>
              </a:defRPr>
            </a:lvl4pPr>
            <a:lvl5pPr marL="3326587" indent="0">
              <a:buNone/>
              <a:defRPr sz="2910">
                <a:solidFill>
                  <a:schemeClr val="tx1">
                    <a:tint val="75000"/>
                  </a:schemeClr>
                </a:solidFill>
              </a:defRPr>
            </a:lvl5pPr>
            <a:lvl6pPr marL="4158234" indent="0">
              <a:buNone/>
              <a:defRPr sz="2910">
                <a:solidFill>
                  <a:schemeClr val="tx1">
                    <a:tint val="75000"/>
                  </a:schemeClr>
                </a:solidFill>
              </a:defRPr>
            </a:lvl6pPr>
            <a:lvl7pPr marL="4989881" indent="0">
              <a:buNone/>
              <a:defRPr sz="2910">
                <a:solidFill>
                  <a:schemeClr val="tx1">
                    <a:tint val="75000"/>
                  </a:schemeClr>
                </a:solidFill>
              </a:defRPr>
            </a:lvl7pPr>
            <a:lvl8pPr marL="5821528" indent="0">
              <a:buNone/>
              <a:defRPr sz="2910">
                <a:solidFill>
                  <a:schemeClr val="tx1">
                    <a:tint val="75000"/>
                  </a:schemeClr>
                </a:solidFill>
              </a:defRPr>
            </a:lvl8pPr>
            <a:lvl9pPr marL="6653174" indent="0">
              <a:buNone/>
              <a:defRPr sz="29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4FD6-E941-AD4E-BC38-8BBDC3C0CDD0}" type="datetimeFigureOut">
              <a:rPr lang="en-EE" smtClean="0"/>
              <a:t>03.10.2021</a:t>
            </a:fld>
            <a:endParaRPr lang="en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CED-4EE7-6E43-AD11-344C5DBAD210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429005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8623" y="3320778"/>
            <a:ext cx="7966036" cy="79150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88954" y="3320778"/>
            <a:ext cx="7966036" cy="79150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4FD6-E941-AD4E-BC38-8BBDC3C0CDD0}" type="datetimeFigureOut">
              <a:rPr lang="en-EE" smtClean="0"/>
              <a:t>03.10.2021</a:t>
            </a:fld>
            <a:endParaRPr lang="en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CED-4EE7-6E43-AD11-344C5DBAD210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61121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065" y="664158"/>
            <a:ext cx="16166366" cy="241117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1067" y="3058004"/>
            <a:ext cx="7929426" cy="1498681"/>
          </a:xfrm>
        </p:spPr>
        <p:txBody>
          <a:bodyPr anchor="b"/>
          <a:lstStyle>
            <a:lvl1pPr marL="0" indent="0">
              <a:buNone/>
              <a:defRPr sz="4366" b="1"/>
            </a:lvl1pPr>
            <a:lvl2pPr marL="831647" indent="0">
              <a:buNone/>
              <a:defRPr sz="3638" b="1"/>
            </a:lvl2pPr>
            <a:lvl3pPr marL="1663294" indent="0">
              <a:buNone/>
              <a:defRPr sz="3274" b="1"/>
            </a:lvl3pPr>
            <a:lvl4pPr marL="2494940" indent="0">
              <a:buNone/>
              <a:defRPr sz="2910" b="1"/>
            </a:lvl4pPr>
            <a:lvl5pPr marL="3326587" indent="0">
              <a:buNone/>
              <a:defRPr sz="2910" b="1"/>
            </a:lvl5pPr>
            <a:lvl6pPr marL="4158234" indent="0">
              <a:buNone/>
              <a:defRPr sz="2910" b="1"/>
            </a:lvl6pPr>
            <a:lvl7pPr marL="4989881" indent="0">
              <a:buNone/>
              <a:defRPr sz="2910" b="1"/>
            </a:lvl7pPr>
            <a:lvl8pPr marL="5821528" indent="0">
              <a:buNone/>
              <a:defRPr sz="2910" b="1"/>
            </a:lvl8pPr>
            <a:lvl9pPr marL="6653174" indent="0">
              <a:buNone/>
              <a:defRPr sz="291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1067" y="4556685"/>
            <a:ext cx="7929426" cy="670219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488955" y="3058004"/>
            <a:ext cx="7968477" cy="1498681"/>
          </a:xfrm>
        </p:spPr>
        <p:txBody>
          <a:bodyPr anchor="b"/>
          <a:lstStyle>
            <a:lvl1pPr marL="0" indent="0">
              <a:buNone/>
              <a:defRPr sz="4366" b="1"/>
            </a:lvl1pPr>
            <a:lvl2pPr marL="831647" indent="0">
              <a:buNone/>
              <a:defRPr sz="3638" b="1"/>
            </a:lvl2pPr>
            <a:lvl3pPr marL="1663294" indent="0">
              <a:buNone/>
              <a:defRPr sz="3274" b="1"/>
            </a:lvl3pPr>
            <a:lvl4pPr marL="2494940" indent="0">
              <a:buNone/>
              <a:defRPr sz="2910" b="1"/>
            </a:lvl4pPr>
            <a:lvl5pPr marL="3326587" indent="0">
              <a:buNone/>
              <a:defRPr sz="2910" b="1"/>
            </a:lvl5pPr>
            <a:lvl6pPr marL="4158234" indent="0">
              <a:buNone/>
              <a:defRPr sz="2910" b="1"/>
            </a:lvl6pPr>
            <a:lvl7pPr marL="4989881" indent="0">
              <a:buNone/>
              <a:defRPr sz="2910" b="1"/>
            </a:lvl7pPr>
            <a:lvl8pPr marL="5821528" indent="0">
              <a:buNone/>
              <a:defRPr sz="2910" b="1"/>
            </a:lvl8pPr>
            <a:lvl9pPr marL="6653174" indent="0">
              <a:buNone/>
              <a:defRPr sz="291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488955" y="4556685"/>
            <a:ext cx="7968477" cy="670219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4FD6-E941-AD4E-BC38-8BBDC3C0CDD0}" type="datetimeFigureOut">
              <a:rPr lang="en-EE" smtClean="0"/>
              <a:t>03.10.2021</a:t>
            </a:fld>
            <a:endParaRPr lang="en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CED-4EE7-6E43-AD11-344C5DBAD210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17273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4FD6-E941-AD4E-BC38-8BBDC3C0CDD0}" type="datetimeFigureOut">
              <a:rPr lang="en-EE" smtClean="0"/>
              <a:t>03.10.2021</a:t>
            </a:fld>
            <a:endParaRPr lang="en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CED-4EE7-6E43-AD11-344C5DBAD210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61502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4FD6-E941-AD4E-BC38-8BBDC3C0CDD0}" type="datetimeFigureOut">
              <a:rPr lang="en-EE" smtClean="0"/>
              <a:t>03.10.2021</a:t>
            </a:fld>
            <a:endParaRPr lang="en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CED-4EE7-6E43-AD11-344C5DBAD210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4087548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065" y="831638"/>
            <a:ext cx="6045303" cy="2910734"/>
          </a:xfrm>
        </p:spPr>
        <p:txBody>
          <a:bodyPr anchor="b"/>
          <a:lstStyle>
            <a:lvl1pPr>
              <a:defRPr sz="582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8477" y="1796110"/>
            <a:ext cx="9488954" cy="8865034"/>
          </a:xfrm>
        </p:spPr>
        <p:txBody>
          <a:bodyPr/>
          <a:lstStyle>
            <a:lvl1pPr>
              <a:defRPr sz="5821"/>
            </a:lvl1pPr>
            <a:lvl2pPr>
              <a:defRPr sz="5093"/>
            </a:lvl2pPr>
            <a:lvl3pPr>
              <a:defRPr sz="4366"/>
            </a:lvl3pPr>
            <a:lvl4pPr>
              <a:defRPr sz="3638"/>
            </a:lvl4pPr>
            <a:lvl5pPr>
              <a:defRPr sz="3638"/>
            </a:lvl5pPr>
            <a:lvl6pPr>
              <a:defRPr sz="3638"/>
            </a:lvl6pPr>
            <a:lvl7pPr>
              <a:defRPr sz="3638"/>
            </a:lvl7pPr>
            <a:lvl8pPr>
              <a:defRPr sz="3638"/>
            </a:lvl8pPr>
            <a:lvl9pPr>
              <a:defRPr sz="3638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1065" y="3742372"/>
            <a:ext cx="6045303" cy="6933208"/>
          </a:xfrm>
        </p:spPr>
        <p:txBody>
          <a:bodyPr/>
          <a:lstStyle>
            <a:lvl1pPr marL="0" indent="0">
              <a:buNone/>
              <a:defRPr sz="2910"/>
            </a:lvl1pPr>
            <a:lvl2pPr marL="831647" indent="0">
              <a:buNone/>
              <a:defRPr sz="2547"/>
            </a:lvl2pPr>
            <a:lvl3pPr marL="1663294" indent="0">
              <a:buNone/>
              <a:defRPr sz="2183"/>
            </a:lvl3pPr>
            <a:lvl4pPr marL="2494940" indent="0">
              <a:buNone/>
              <a:defRPr sz="1819"/>
            </a:lvl4pPr>
            <a:lvl5pPr marL="3326587" indent="0">
              <a:buNone/>
              <a:defRPr sz="1819"/>
            </a:lvl5pPr>
            <a:lvl6pPr marL="4158234" indent="0">
              <a:buNone/>
              <a:defRPr sz="1819"/>
            </a:lvl6pPr>
            <a:lvl7pPr marL="4989881" indent="0">
              <a:buNone/>
              <a:defRPr sz="1819"/>
            </a:lvl7pPr>
            <a:lvl8pPr marL="5821528" indent="0">
              <a:buNone/>
              <a:defRPr sz="1819"/>
            </a:lvl8pPr>
            <a:lvl9pPr marL="6653174" indent="0">
              <a:buNone/>
              <a:defRPr sz="181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4FD6-E941-AD4E-BC38-8BBDC3C0CDD0}" type="datetimeFigureOut">
              <a:rPr lang="en-EE" smtClean="0"/>
              <a:t>03.10.2021</a:t>
            </a:fld>
            <a:endParaRPr lang="en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CED-4EE7-6E43-AD11-344C5DBAD210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82035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065" y="831638"/>
            <a:ext cx="6045303" cy="2910734"/>
          </a:xfrm>
        </p:spPr>
        <p:txBody>
          <a:bodyPr anchor="b"/>
          <a:lstStyle>
            <a:lvl1pPr>
              <a:defRPr sz="582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968477" y="1796110"/>
            <a:ext cx="9488954" cy="8865034"/>
          </a:xfrm>
        </p:spPr>
        <p:txBody>
          <a:bodyPr anchor="t"/>
          <a:lstStyle>
            <a:lvl1pPr marL="0" indent="0">
              <a:buNone/>
              <a:defRPr sz="5821"/>
            </a:lvl1pPr>
            <a:lvl2pPr marL="831647" indent="0">
              <a:buNone/>
              <a:defRPr sz="5093"/>
            </a:lvl2pPr>
            <a:lvl3pPr marL="1663294" indent="0">
              <a:buNone/>
              <a:defRPr sz="4366"/>
            </a:lvl3pPr>
            <a:lvl4pPr marL="2494940" indent="0">
              <a:buNone/>
              <a:defRPr sz="3638"/>
            </a:lvl4pPr>
            <a:lvl5pPr marL="3326587" indent="0">
              <a:buNone/>
              <a:defRPr sz="3638"/>
            </a:lvl5pPr>
            <a:lvl6pPr marL="4158234" indent="0">
              <a:buNone/>
              <a:defRPr sz="3638"/>
            </a:lvl6pPr>
            <a:lvl7pPr marL="4989881" indent="0">
              <a:buNone/>
              <a:defRPr sz="3638"/>
            </a:lvl7pPr>
            <a:lvl8pPr marL="5821528" indent="0">
              <a:buNone/>
              <a:defRPr sz="3638"/>
            </a:lvl8pPr>
            <a:lvl9pPr marL="6653174" indent="0">
              <a:buNone/>
              <a:defRPr sz="3638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1065" y="3742372"/>
            <a:ext cx="6045303" cy="6933208"/>
          </a:xfrm>
        </p:spPr>
        <p:txBody>
          <a:bodyPr/>
          <a:lstStyle>
            <a:lvl1pPr marL="0" indent="0">
              <a:buNone/>
              <a:defRPr sz="2910"/>
            </a:lvl1pPr>
            <a:lvl2pPr marL="831647" indent="0">
              <a:buNone/>
              <a:defRPr sz="2547"/>
            </a:lvl2pPr>
            <a:lvl3pPr marL="1663294" indent="0">
              <a:buNone/>
              <a:defRPr sz="2183"/>
            </a:lvl3pPr>
            <a:lvl4pPr marL="2494940" indent="0">
              <a:buNone/>
              <a:defRPr sz="1819"/>
            </a:lvl4pPr>
            <a:lvl5pPr marL="3326587" indent="0">
              <a:buNone/>
              <a:defRPr sz="1819"/>
            </a:lvl5pPr>
            <a:lvl6pPr marL="4158234" indent="0">
              <a:buNone/>
              <a:defRPr sz="1819"/>
            </a:lvl6pPr>
            <a:lvl7pPr marL="4989881" indent="0">
              <a:buNone/>
              <a:defRPr sz="1819"/>
            </a:lvl7pPr>
            <a:lvl8pPr marL="5821528" indent="0">
              <a:buNone/>
              <a:defRPr sz="1819"/>
            </a:lvl8pPr>
            <a:lvl9pPr marL="6653174" indent="0">
              <a:buNone/>
              <a:defRPr sz="181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54FD6-E941-AD4E-BC38-8BBDC3C0CDD0}" type="datetimeFigureOut">
              <a:rPr lang="en-EE" smtClean="0"/>
              <a:t>03.10.2021</a:t>
            </a:fld>
            <a:endParaRPr lang="en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CED-4EE7-6E43-AD11-344C5DBAD210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85024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88624" y="664158"/>
            <a:ext cx="16166366" cy="2411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8624" y="3320778"/>
            <a:ext cx="16166366" cy="79150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88623" y="11562085"/>
            <a:ext cx="4217313" cy="664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54FD6-E941-AD4E-BC38-8BBDC3C0CDD0}" type="datetimeFigureOut">
              <a:rPr lang="en-EE" smtClean="0"/>
              <a:t>03.10.2021</a:t>
            </a:fld>
            <a:endParaRPr lang="en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08822" y="11562085"/>
            <a:ext cx="6325969" cy="664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237677" y="11562085"/>
            <a:ext cx="4217313" cy="664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D2CED-4EE7-6E43-AD11-344C5DBAD210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683512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663294" rtl="0" eaLnBrk="1" latinLnBrk="0" hangingPunct="1">
        <a:lnSpc>
          <a:spcPct val="90000"/>
        </a:lnSpc>
        <a:spcBef>
          <a:spcPct val="0"/>
        </a:spcBef>
        <a:buNone/>
        <a:defRPr sz="80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5823" indent="-415823" algn="l" defTabSz="1663294" rtl="0" eaLnBrk="1" latinLnBrk="0" hangingPunct="1">
        <a:lnSpc>
          <a:spcPct val="90000"/>
        </a:lnSpc>
        <a:spcBef>
          <a:spcPts val="1819"/>
        </a:spcBef>
        <a:buFont typeface="Arial" panose="020B0604020202020204" pitchFamily="34" charset="0"/>
        <a:buChar char="•"/>
        <a:defRPr sz="5093" kern="1200">
          <a:solidFill>
            <a:schemeClr val="tx1"/>
          </a:solidFill>
          <a:latin typeface="+mn-lt"/>
          <a:ea typeface="+mn-ea"/>
          <a:cs typeface="+mn-cs"/>
        </a:defRPr>
      </a:lvl1pPr>
      <a:lvl2pPr marL="1247470" indent="-415823" algn="l" defTabSz="1663294" rtl="0" eaLnBrk="1" latinLnBrk="0" hangingPunct="1">
        <a:lnSpc>
          <a:spcPct val="90000"/>
        </a:lnSpc>
        <a:spcBef>
          <a:spcPts val="910"/>
        </a:spcBef>
        <a:buFont typeface="Arial" panose="020B0604020202020204" pitchFamily="34" charset="0"/>
        <a:buChar char="•"/>
        <a:defRPr sz="4366" kern="1200">
          <a:solidFill>
            <a:schemeClr val="tx1"/>
          </a:solidFill>
          <a:latin typeface="+mn-lt"/>
          <a:ea typeface="+mn-ea"/>
          <a:cs typeface="+mn-cs"/>
        </a:defRPr>
      </a:lvl2pPr>
      <a:lvl3pPr marL="2079117" indent="-415823" algn="l" defTabSz="1663294" rtl="0" eaLnBrk="1" latinLnBrk="0" hangingPunct="1">
        <a:lnSpc>
          <a:spcPct val="90000"/>
        </a:lnSpc>
        <a:spcBef>
          <a:spcPts val="910"/>
        </a:spcBef>
        <a:buFont typeface="Arial" panose="020B0604020202020204" pitchFamily="34" charset="0"/>
        <a:buChar char="•"/>
        <a:defRPr sz="3638" kern="1200">
          <a:solidFill>
            <a:schemeClr val="tx1"/>
          </a:solidFill>
          <a:latin typeface="+mn-lt"/>
          <a:ea typeface="+mn-ea"/>
          <a:cs typeface="+mn-cs"/>
        </a:defRPr>
      </a:lvl3pPr>
      <a:lvl4pPr marL="2910764" indent="-415823" algn="l" defTabSz="1663294" rtl="0" eaLnBrk="1" latinLnBrk="0" hangingPunct="1">
        <a:lnSpc>
          <a:spcPct val="90000"/>
        </a:lnSpc>
        <a:spcBef>
          <a:spcPts val="910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4pPr>
      <a:lvl5pPr marL="3742411" indent="-415823" algn="l" defTabSz="1663294" rtl="0" eaLnBrk="1" latinLnBrk="0" hangingPunct="1">
        <a:lnSpc>
          <a:spcPct val="90000"/>
        </a:lnSpc>
        <a:spcBef>
          <a:spcPts val="910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5pPr>
      <a:lvl6pPr marL="4574057" indent="-415823" algn="l" defTabSz="1663294" rtl="0" eaLnBrk="1" latinLnBrk="0" hangingPunct="1">
        <a:lnSpc>
          <a:spcPct val="90000"/>
        </a:lnSpc>
        <a:spcBef>
          <a:spcPts val="910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6pPr>
      <a:lvl7pPr marL="5405704" indent="-415823" algn="l" defTabSz="1663294" rtl="0" eaLnBrk="1" latinLnBrk="0" hangingPunct="1">
        <a:lnSpc>
          <a:spcPct val="90000"/>
        </a:lnSpc>
        <a:spcBef>
          <a:spcPts val="910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7pPr>
      <a:lvl8pPr marL="6237351" indent="-415823" algn="l" defTabSz="1663294" rtl="0" eaLnBrk="1" latinLnBrk="0" hangingPunct="1">
        <a:lnSpc>
          <a:spcPct val="90000"/>
        </a:lnSpc>
        <a:spcBef>
          <a:spcPts val="910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8pPr>
      <a:lvl9pPr marL="7068998" indent="-415823" algn="l" defTabSz="1663294" rtl="0" eaLnBrk="1" latinLnBrk="0" hangingPunct="1">
        <a:lnSpc>
          <a:spcPct val="90000"/>
        </a:lnSpc>
        <a:spcBef>
          <a:spcPts val="910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63294" rtl="0" eaLnBrk="1" latinLnBrk="0" hangingPunct="1"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31647" algn="l" defTabSz="1663294" rtl="0" eaLnBrk="1" latinLnBrk="0" hangingPunct="1">
        <a:defRPr sz="3274" kern="1200">
          <a:solidFill>
            <a:schemeClr val="tx1"/>
          </a:solidFill>
          <a:latin typeface="+mn-lt"/>
          <a:ea typeface="+mn-ea"/>
          <a:cs typeface="+mn-cs"/>
        </a:defRPr>
      </a:lvl2pPr>
      <a:lvl3pPr marL="1663294" algn="l" defTabSz="1663294" rtl="0" eaLnBrk="1" latinLnBrk="0" hangingPunct="1">
        <a:defRPr sz="3274" kern="1200">
          <a:solidFill>
            <a:schemeClr val="tx1"/>
          </a:solidFill>
          <a:latin typeface="+mn-lt"/>
          <a:ea typeface="+mn-ea"/>
          <a:cs typeface="+mn-cs"/>
        </a:defRPr>
      </a:lvl3pPr>
      <a:lvl4pPr marL="2494940" algn="l" defTabSz="1663294" rtl="0" eaLnBrk="1" latinLnBrk="0" hangingPunct="1">
        <a:defRPr sz="3274" kern="1200">
          <a:solidFill>
            <a:schemeClr val="tx1"/>
          </a:solidFill>
          <a:latin typeface="+mn-lt"/>
          <a:ea typeface="+mn-ea"/>
          <a:cs typeface="+mn-cs"/>
        </a:defRPr>
      </a:lvl4pPr>
      <a:lvl5pPr marL="3326587" algn="l" defTabSz="1663294" rtl="0" eaLnBrk="1" latinLnBrk="0" hangingPunct="1">
        <a:defRPr sz="3274" kern="1200">
          <a:solidFill>
            <a:schemeClr val="tx1"/>
          </a:solidFill>
          <a:latin typeface="+mn-lt"/>
          <a:ea typeface="+mn-ea"/>
          <a:cs typeface="+mn-cs"/>
        </a:defRPr>
      </a:lvl5pPr>
      <a:lvl6pPr marL="4158234" algn="l" defTabSz="1663294" rtl="0" eaLnBrk="1" latinLnBrk="0" hangingPunct="1">
        <a:defRPr sz="3274" kern="1200">
          <a:solidFill>
            <a:schemeClr val="tx1"/>
          </a:solidFill>
          <a:latin typeface="+mn-lt"/>
          <a:ea typeface="+mn-ea"/>
          <a:cs typeface="+mn-cs"/>
        </a:defRPr>
      </a:lvl6pPr>
      <a:lvl7pPr marL="4989881" algn="l" defTabSz="1663294" rtl="0" eaLnBrk="1" latinLnBrk="0" hangingPunct="1">
        <a:defRPr sz="3274" kern="1200">
          <a:solidFill>
            <a:schemeClr val="tx1"/>
          </a:solidFill>
          <a:latin typeface="+mn-lt"/>
          <a:ea typeface="+mn-ea"/>
          <a:cs typeface="+mn-cs"/>
        </a:defRPr>
      </a:lvl7pPr>
      <a:lvl8pPr marL="5821528" algn="l" defTabSz="1663294" rtl="0" eaLnBrk="1" latinLnBrk="0" hangingPunct="1">
        <a:defRPr sz="3274" kern="1200">
          <a:solidFill>
            <a:schemeClr val="tx1"/>
          </a:solidFill>
          <a:latin typeface="+mn-lt"/>
          <a:ea typeface="+mn-ea"/>
          <a:cs typeface="+mn-cs"/>
        </a:defRPr>
      </a:lvl8pPr>
      <a:lvl9pPr marL="6653174" algn="l" defTabSz="1663294" rtl="0" eaLnBrk="1" latinLnBrk="0" hangingPunct="1">
        <a:defRPr sz="32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roup 150">
            <a:extLst>
              <a:ext uri="{FF2B5EF4-FFF2-40B4-BE49-F238E27FC236}">
                <a16:creationId xmlns:a16="http://schemas.microsoft.com/office/drawing/2014/main" id="{A87256E9-1805-0C48-AA3B-361B1B01AF01}"/>
              </a:ext>
            </a:extLst>
          </p:cNvPr>
          <p:cNvGrpSpPr/>
          <p:nvPr/>
        </p:nvGrpSpPr>
        <p:grpSpPr>
          <a:xfrm>
            <a:off x="380872" y="6131838"/>
            <a:ext cx="3502638" cy="891976"/>
            <a:chOff x="2699810" y="9457717"/>
            <a:chExt cx="3502638" cy="891976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FEB03265-A165-B04F-B027-765B797C0200}"/>
                </a:ext>
              </a:extLst>
            </p:cNvPr>
            <p:cNvGrpSpPr/>
            <p:nvPr/>
          </p:nvGrpSpPr>
          <p:grpSpPr>
            <a:xfrm>
              <a:off x="3054300" y="9457717"/>
              <a:ext cx="3148148" cy="891976"/>
              <a:chOff x="3582784" y="8709224"/>
              <a:chExt cx="3148148" cy="891976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45F09A1-70A1-CB45-B689-EEF8C0CCA17D}"/>
                  </a:ext>
                </a:extLst>
              </p:cNvPr>
              <p:cNvSpPr/>
              <p:nvPr/>
            </p:nvSpPr>
            <p:spPr>
              <a:xfrm>
                <a:off x="3582784" y="8709224"/>
                <a:ext cx="3148148" cy="89197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EE" b="1"/>
              </a:p>
            </p:txBody>
          </p:sp>
          <p:sp>
            <p:nvSpPr>
              <p:cNvPr id="9" name="Rounded Rectangle 8">
                <a:extLst>
                  <a:ext uri="{FF2B5EF4-FFF2-40B4-BE49-F238E27FC236}">
                    <a16:creationId xmlns:a16="http://schemas.microsoft.com/office/drawing/2014/main" id="{3BD7E41B-AC6A-1349-BFC9-5441BA584EC6}"/>
                  </a:ext>
                </a:extLst>
              </p:cNvPr>
              <p:cNvSpPr/>
              <p:nvPr/>
            </p:nvSpPr>
            <p:spPr>
              <a:xfrm>
                <a:off x="4438394" y="8943685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11" name="Rounded Rectangle 10">
                <a:extLst>
                  <a:ext uri="{FF2B5EF4-FFF2-40B4-BE49-F238E27FC236}">
                    <a16:creationId xmlns:a16="http://schemas.microsoft.com/office/drawing/2014/main" id="{6D7A30D1-5BAB-B446-8B7A-9730A1E912A8}"/>
                  </a:ext>
                </a:extLst>
              </p:cNvPr>
              <p:cNvSpPr/>
              <p:nvPr/>
            </p:nvSpPr>
            <p:spPr>
              <a:xfrm>
                <a:off x="5656511" y="8942931"/>
                <a:ext cx="754379" cy="418765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800" b="1" dirty="0"/>
                  <a:t>100 Gbits/s</a:t>
                </a:r>
              </a:p>
            </p:txBody>
          </p:sp>
          <p:sp>
            <p:nvSpPr>
              <p:cNvPr id="13" name="Rounded Rectangle 12">
                <a:extLst>
                  <a:ext uri="{FF2B5EF4-FFF2-40B4-BE49-F238E27FC236}">
                    <a16:creationId xmlns:a16="http://schemas.microsoft.com/office/drawing/2014/main" id="{1C93F937-FF52-AA4B-9C59-DB895F8A3F8D}"/>
                  </a:ext>
                </a:extLst>
              </p:cNvPr>
              <p:cNvSpPr/>
              <p:nvPr/>
            </p:nvSpPr>
            <p:spPr>
              <a:xfrm>
                <a:off x="4938597" y="8950216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16" name="Rounded Rectangle 15">
                <a:extLst>
                  <a:ext uri="{FF2B5EF4-FFF2-40B4-BE49-F238E27FC236}">
                    <a16:creationId xmlns:a16="http://schemas.microsoft.com/office/drawing/2014/main" id="{F58F433F-B998-A947-9704-0CE33E20CAA2}"/>
                  </a:ext>
                </a:extLst>
              </p:cNvPr>
              <p:cNvSpPr/>
              <p:nvPr/>
            </p:nvSpPr>
            <p:spPr>
              <a:xfrm>
                <a:off x="3676457" y="8942930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 Gbits/s</a:t>
                </a:r>
              </a:p>
            </p:txBody>
          </p:sp>
        </p:grp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40850974-838C-684A-936A-21B6D5F3E3A4}"/>
                </a:ext>
              </a:extLst>
            </p:cNvPr>
            <p:cNvSpPr txBox="1"/>
            <p:nvPr/>
          </p:nvSpPr>
          <p:spPr>
            <a:xfrm>
              <a:off x="2699810" y="9457717"/>
              <a:ext cx="330732" cy="89197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wrap="square" rtlCol="0">
              <a:spAutoFit/>
            </a:bodyPr>
            <a:lstStyle/>
            <a:p>
              <a:r>
                <a:rPr lang="en-EE" sz="800" b="1" dirty="0"/>
                <a:t>ESX 1</a:t>
              </a: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B7A07F7B-5965-294E-BC92-719C523A9D7A}"/>
              </a:ext>
            </a:extLst>
          </p:cNvPr>
          <p:cNvGrpSpPr/>
          <p:nvPr/>
        </p:nvGrpSpPr>
        <p:grpSpPr>
          <a:xfrm>
            <a:off x="4515332" y="6142631"/>
            <a:ext cx="3504288" cy="892846"/>
            <a:chOff x="6908846" y="9466015"/>
            <a:chExt cx="3504288" cy="892846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BF315A8-2A45-DB4C-88FD-7E998CBF4D88}"/>
                </a:ext>
              </a:extLst>
            </p:cNvPr>
            <p:cNvGrpSpPr/>
            <p:nvPr/>
          </p:nvGrpSpPr>
          <p:grpSpPr>
            <a:xfrm>
              <a:off x="7264986" y="9466015"/>
              <a:ext cx="3148148" cy="891976"/>
              <a:chOff x="3582784" y="8709224"/>
              <a:chExt cx="3148148" cy="891976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0B3F50B2-4F16-6441-97FC-0D5A09B449F7}"/>
                  </a:ext>
                </a:extLst>
              </p:cNvPr>
              <p:cNvSpPr/>
              <p:nvPr/>
            </p:nvSpPr>
            <p:spPr>
              <a:xfrm>
                <a:off x="3582784" y="8709224"/>
                <a:ext cx="3148148" cy="89197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EE" b="1"/>
              </a:p>
            </p:txBody>
          </p:sp>
          <p:sp>
            <p:nvSpPr>
              <p:cNvPr id="35" name="Rounded Rectangle 34">
                <a:extLst>
                  <a:ext uri="{FF2B5EF4-FFF2-40B4-BE49-F238E27FC236}">
                    <a16:creationId xmlns:a16="http://schemas.microsoft.com/office/drawing/2014/main" id="{B7E809CA-DC43-4F43-993C-9EE13E06BDA7}"/>
                  </a:ext>
                </a:extLst>
              </p:cNvPr>
              <p:cNvSpPr/>
              <p:nvPr/>
            </p:nvSpPr>
            <p:spPr>
              <a:xfrm>
                <a:off x="4438394" y="8943685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36" name="Rounded Rectangle 35">
                <a:extLst>
                  <a:ext uri="{FF2B5EF4-FFF2-40B4-BE49-F238E27FC236}">
                    <a16:creationId xmlns:a16="http://schemas.microsoft.com/office/drawing/2014/main" id="{AB741C58-66DC-6347-B35B-A2017FA00227}"/>
                  </a:ext>
                </a:extLst>
              </p:cNvPr>
              <p:cNvSpPr/>
              <p:nvPr/>
            </p:nvSpPr>
            <p:spPr>
              <a:xfrm>
                <a:off x="5656511" y="8942931"/>
                <a:ext cx="754379" cy="418765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800" b="1" dirty="0"/>
                  <a:t>100 Gbits/s</a:t>
                </a:r>
              </a:p>
            </p:txBody>
          </p:sp>
          <p:sp>
            <p:nvSpPr>
              <p:cNvPr id="38" name="Rounded Rectangle 37">
                <a:extLst>
                  <a:ext uri="{FF2B5EF4-FFF2-40B4-BE49-F238E27FC236}">
                    <a16:creationId xmlns:a16="http://schemas.microsoft.com/office/drawing/2014/main" id="{651099A8-5185-FE4F-9096-6A1236397969}"/>
                  </a:ext>
                </a:extLst>
              </p:cNvPr>
              <p:cNvSpPr/>
              <p:nvPr/>
            </p:nvSpPr>
            <p:spPr>
              <a:xfrm>
                <a:off x="4938597" y="8950216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41" name="Rounded Rectangle 40">
                <a:extLst>
                  <a:ext uri="{FF2B5EF4-FFF2-40B4-BE49-F238E27FC236}">
                    <a16:creationId xmlns:a16="http://schemas.microsoft.com/office/drawing/2014/main" id="{0451BD46-D6A9-1A4C-BDC7-FEA34A01E6DD}"/>
                  </a:ext>
                </a:extLst>
              </p:cNvPr>
              <p:cNvSpPr/>
              <p:nvPr/>
            </p:nvSpPr>
            <p:spPr>
              <a:xfrm>
                <a:off x="3676457" y="8942930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 Gbits/s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2B3E3FD6-F26B-6E43-88CC-66DFA193D47D}"/>
                  </a:ext>
                </a:extLst>
              </p:cNvPr>
              <p:cNvSpPr txBox="1"/>
              <p:nvPr/>
            </p:nvSpPr>
            <p:spPr>
              <a:xfrm>
                <a:off x="3665182" y="9318379"/>
                <a:ext cx="4844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1200" b="1" dirty="0"/>
                  <a:t>IPMI</a:t>
                </a:r>
              </a:p>
            </p:txBody>
          </p:sp>
        </p:grp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06ECB7C7-1806-C547-8F3D-E57041C31B9E}"/>
                </a:ext>
              </a:extLst>
            </p:cNvPr>
            <p:cNvSpPr txBox="1"/>
            <p:nvPr/>
          </p:nvSpPr>
          <p:spPr>
            <a:xfrm>
              <a:off x="6908846" y="9466885"/>
              <a:ext cx="330732" cy="89197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wrap="square" rtlCol="0">
              <a:spAutoFit/>
            </a:bodyPr>
            <a:lstStyle/>
            <a:p>
              <a:r>
                <a:rPr lang="en-EE" sz="800" b="1" dirty="0"/>
                <a:t>ESX 2</a:t>
              </a:r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40BD7B99-0E89-F144-BA26-22E1634F60A1}"/>
              </a:ext>
            </a:extLst>
          </p:cNvPr>
          <p:cNvGrpSpPr/>
          <p:nvPr/>
        </p:nvGrpSpPr>
        <p:grpSpPr>
          <a:xfrm>
            <a:off x="8488823" y="6147453"/>
            <a:ext cx="3504056" cy="891976"/>
            <a:chOff x="10600853" y="9466015"/>
            <a:chExt cx="3504056" cy="891976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A72C7EF3-1497-244B-ACAB-A5F99DD4512E}"/>
                </a:ext>
              </a:extLst>
            </p:cNvPr>
            <p:cNvGrpSpPr/>
            <p:nvPr/>
          </p:nvGrpSpPr>
          <p:grpSpPr>
            <a:xfrm>
              <a:off x="10956761" y="9466015"/>
              <a:ext cx="3148148" cy="891976"/>
              <a:chOff x="3582784" y="8709224"/>
              <a:chExt cx="3148148" cy="891976"/>
            </a:xfrm>
          </p:grpSpPr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E681FF7F-7A18-A742-9A65-7E286C7D9019}"/>
                  </a:ext>
                </a:extLst>
              </p:cNvPr>
              <p:cNvSpPr/>
              <p:nvPr/>
            </p:nvSpPr>
            <p:spPr>
              <a:xfrm>
                <a:off x="3582784" y="8709224"/>
                <a:ext cx="3148148" cy="89197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EE" b="1"/>
              </a:p>
            </p:txBody>
          </p:sp>
          <p:sp>
            <p:nvSpPr>
              <p:cNvPr id="45" name="Rounded Rectangle 44">
                <a:extLst>
                  <a:ext uri="{FF2B5EF4-FFF2-40B4-BE49-F238E27FC236}">
                    <a16:creationId xmlns:a16="http://schemas.microsoft.com/office/drawing/2014/main" id="{BA6B069B-459C-AF40-B80F-64B0858DFBD0}"/>
                  </a:ext>
                </a:extLst>
              </p:cNvPr>
              <p:cNvSpPr/>
              <p:nvPr/>
            </p:nvSpPr>
            <p:spPr>
              <a:xfrm>
                <a:off x="4438394" y="8943685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46" name="Rounded Rectangle 45">
                <a:extLst>
                  <a:ext uri="{FF2B5EF4-FFF2-40B4-BE49-F238E27FC236}">
                    <a16:creationId xmlns:a16="http://schemas.microsoft.com/office/drawing/2014/main" id="{A12A853D-B2C6-1445-8045-AD95A77142FD}"/>
                  </a:ext>
                </a:extLst>
              </p:cNvPr>
              <p:cNvSpPr/>
              <p:nvPr/>
            </p:nvSpPr>
            <p:spPr>
              <a:xfrm>
                <a:off x="5656511" y="8942931"/>
                <a:ext cx="754379" cy="418765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800" b="1" dirty="0"/>
                  <a:t>100 Gbits/s</a:t>
                </a:r>
              </a:p>
            </p:txBody>
          </p:sp>
          <p:sp>
            <p:nvSpPr>
              <p:cNvPr id="48" name="Rounded Rectangle 47">
                <a:extLst>
                  <a:ext uri="{FF2B5EF4-FFF2-40B4-BE49-F238E27FC236}">
                    <a16:creationId xmlns:a16="http://schemas.microsoft.com/office/drawing/2014/main" id="{29E5984D-496F-8C48-8BCD-6394561C53BC}"/>
                  </a:ext>
                </a:extLst>
              </p:cNvPr>
              <p:cNvSpPr/>
              <p:nvPr/>
            </p:nvSpPr>
            <p:spPr>
              <a:xfrm>
                <a:off x="4938597" y="8950216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51" name="Rounded Rectangle 50">
                <a:extLst>
                  <a:ext uri="{FF2B5EF4-FFF2-40B4-BE49-F238E27FC236}">
                    <a16:creationId xmlns:a16="http://schemas.microsoft.com/office/drawing/2014/main" id="{0316B8BF-81E0-FB44-95C2-8F602CC42286}"/>
                  </a:ext>
                </a:extLst>
              </p:cNvPr>
              <p:cNvSpPr/>
              <p:nvPr/>
            </p:nvSpPr>
            <p:spPr>
              <a:xfrm>
                <a:off x="3676457" y="8942930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 Gbits/s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ACE2D474-29DF-DB4A-A4E5-7021231AE5BE}"/>
                  </a:ext>
                </a:extLst>
              </p:cNvPr>
              <p:cNvSpPr txBox="1"/>
              <p:nvPr/>
            </p:nvSpPr>
            <p:spPr>
              <a:xfrm>
                <a:off x="3631314" y="9318379"/>
                <a:ext cx="4844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1200" b="1" dirty="0"/>
                  <a:t>IPMI</a:t>
                </a:r>
              </a:p>
            </p:txBody>
          </p:sp>
        </p:grp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54E0BEEE-CBA1-C34D-A282-73CF697D6F70}"/>
                </a:ext>
              </a:extLst>
            </p:cNvPr>
            <p:cNvSpPr txBox="1"/>
            <p:nvPr/>
          </p:nvSpPr>
          <p:spPr>
            <a:xfrm>
              <a:off x="10600853" y="9466015"/>
              <a:ext cx="330732" cy="89197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wrap="square" rtlCol="0">
              <a:spAutoFit/>
            </a:bodyPr>
            <a:lstStyle/>
            <a:p>
              <a:r>
                <a:rPr lang="en-EE" sz="800" b="1" dirty="0"/>
                <a:t>ESX 3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72AD9C10-CA7B-5B49-94B8-B930D1C41F45}"/>
              </a:ext>
            </a:extLst>
          </p:cNvPr>
          <p:cNvGrpSpPr/>
          <p:nvPr/>
        </p:nvGrpSpPr>
        <p:grpSpPr>
          <a:xfrm>
            <a:off x="13022948" y="6125296"/>
            <a:ext cx="3510806" cy="891976"/>
            <a:chOff x="9680538" y="6007551"/>
            <a:chExt cx="3510806" cy="891976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69E0E0F-77BF-5E49-8312-FC4F058413F5}"/>
                </a:ext>
              </a:extLst>
            </p:cNvPr>
            <p:cNvSpPr/>
            <p:nvPr/>
          </p:nvSpPr>
          <p:spPr>
            <a:xfrm>
              <a:off x="10181026" y="6011521"/>
              <a:ext cx="3010318" cy="880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EE" b="1"/>
            </a:p>
          </p:txBody>
        </p: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6359E131-5B3D-BA4C-B211-827A3BAB2758}"/>
                </a:ext>
              </a:extLst>
            </p:cNvPr>
            <p:cNvSpPr/>
            <p:nvPr/>
          </p:nvSpPr>
          <p:spPr>
            <a:xfrm>
              <a:off x="10937041" y="6244070"/>
              <a:ext cx="456109" cy="411480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600" b="1" dirty="0"/>
                <a:t>10 Gbits/s</a:t>
              </a: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27D73074-FF6B-6646-8C84-B1AC749E9CA9}"/>
                </a:ext>
              </a:extLst>
            </p:cNvPr>
            <p:cNvSpPr/>
            <p:nvPr/>
          </p:nvSpPr>
          <p:spPr>
            <a:xfrm>
              <a:off x="11450306" y="6244070"/>
              <a:ext cx="456109" cy="411480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600" b="1" dirty="0"/>
                <a:t>10 Gbits/s</a:t>
              </a:r>
            </a:p>
          </p:txBody>
        </p:sp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0A7F50EC-B48C-984A-A1C7-8E165E707609}"/>
                </a:ext>
              </a:extLst>
            </p:cNvPr>
            <p:cNvSpPr/>
            <p:nvPr/>
          </p:nvSpPr>
          <p:spPr>
            <a:xfrm>
              <a:off x="10350858" y="6239473"/>
              <a:ext cx="456109" cy="411480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600" b="1" dirty="0"/>
                <a:t>1 Gbits/s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843B262-9807-E043-B910-21E607D0F2DC}"/>
                </a:ext>
              </a:extLst>
            </p:cNvPr>
            <p:cNvSpPr txBox="1"/>
            <p:nvPr/>
          </p:nvSpPr>
          <p:spPr>
            <a:xfrm>
              <a:off x="10260555" y="6607659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EE" sz="1200" b="1" dirty="0"/>
                <a:t>vmnic0</a:t>
              </a:r>
            </a:p>
          </p:txBody>
        </p: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B9BDF768-1F69-A44B-841F-77FE1DCFD82E}"/>
                </a:ext>
              </a:extLst>
            </p:cNvPr>
            <p:cNvSpPr/>
            <p:nvPr/>
          </p:nvSpPr>
          <p:spPr>
            <a:xfrm>
              <a:off x="11963571" y="6237287"/>
              <a:ext cx="456109" cy="411480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600" b="1" dirty="0"/>
                <a:t>10 Gbits/s</a:t>
              </a:r>
            </a:p>
          </p:txBody>
        </p:sp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8DEBBBBA-2449-C241-A005-24CF58DAE00D}"/>
                </a:ext>
              </a:extLst>
            </p:cNvPr>
            <p:cNvSpPr/>
            <p:nvPr/>
          </p:nvSpPr>
          <p:spPr>
            <a:xfrm>
              <a:off x="12476836" y="6244070"/>
              <a:ext cx="456109" cy="411480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600" b="1" dirty="0"/>
                <a:t>10 Gbits/s</a:t>
              </a:r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44CEF940-184D-344A-B3C9-95D47EE5D132}"/>
                </a:ext>
              </a:extLst>
            </p:cNvPr>
            <p:cNvSpPr txBox="1"/>
            <p:nvPr/>
          </p:nvSpPr>
          <p:spPr>
            <a:xfrm>
              <a:off x="9680538" y="6007551"/>
              <a:ext cx="476797" cy="89197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wrap="square" rtlCol="0">
              <a:spAutoFit/>
            </a:bodyPr>
            <a:lstStyle/>
            <a:p>
              <a:pPr algn="ctr"/>
              <a:r>
                <a:rPr lang="en-EE" sz="800" b="1" dirty="0"/>
                <a:t>ESX CORE</a:t>
              </a:r>
            </a:p>
          </p:txBody>
        </p: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49896FC0-6983-7C49-AEB5-E9E83BE70171}"/>
              </a:ext>
            </a:extLst>
          </p:cNvPr>
          <p:cNvGrpSpPr/>
          <p:nvPr/>
        </p:nvGrpSpPr>
        <p:grpSpPr>
          <a:xfrm>
            <a:off x="1795137" y="10268702"/>
            <a:ext cx="6215281" cy="1154198"/>
            <a:chOff x="993593" y="11088616"/>
            <a:chExt cx="6215281" cy="1154198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7A216320-9EED-E443-A1AA-4A83905B984C}"/>
                </a:ext>
              </a:extLst>
            </p:cNvPr>
            <p:cNvSpPr/>
            <p:nvPr/>
          </p:nvSpPr>
          <p:spPr>
            <a:xfrm>
              <a:off x="1331315" y="11090643"/>
              <a:ext cx="5877559" cy="115217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EE" b="1"/>
            </a:p>
          </p:txBody>
        </p:sp>
        <p:grpSp>
          <p:nvGrpSpPr>
            <p:cNvPr id="180" name="Group 179">
              <a:extLst>
                <a:ext uri="{FF2B5EF4-FFF2-40B4-BE49-F238E27FC236}">
                  <a16:creationId xmlns:a16="http://schemas.microsoft.com/office/drawing/2014/main" id="{31A6D884-63F9-A44C-AAFB-2F6A66039E8F}"/>
                </a:ext>
              </a:extLst>
            </p:cNvPr>
            <p:cNvGrpSpPr/>
            <p:nvPr/>
          </p:nvGrpSpPr>
          <p:grpSpPr>
            <a:xfrm>
              <a:off x="1430548" y="11418722"/>
              <a:ext cx="507313" cy="440445"/>
              <a:chOff x="2950013" y="11201405"/>
              <a:chExt cx="507313" cy="440445"/>
            </a:xfrm>
          </p:grpSpPr>
          <p:sp>
            <p:nvSpPr>
              <p:cNvPr id="96" name="Rounded Rectangle 95">
                <a:extLst>
                  <a:ext uri="{FF2B5EF4-FFF2-40B4-BE49-F238E27FC236}">
                    <a16:creationId xmlns:a16="http://schemas.microsoft.com/office/drawing/2014/main" id="{2D88D57F-1EC7-F04C-A930-B0B4ED74578A}"/>
                  </a:ext>
                </a:extLst>
              </p:cNvPr>
              <p:cNvSpPr/>
              <p:nvPr/>
            </p:nvSpPr>
            <p:spPr>
              <a:xfrm>
                <a:off x="3001217" y="11230370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 Gbits/s</a:t>
                </a: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10A5E72B-2541-9646-A2A2-B15FA3D10FE9}"/>
                  </a:ext>
                </a:extLst>
              </p:cNvPr>
              <p:cNvSpPr txBox="1"/>
              <p:nvPr/>
            </p:nvSpPr>
            <p:spPr>
              <a:xfrm>
                <a:off x="2950013" y="11201405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D6CBDFCF-BBB1-8E43-B5C9-32AD2CD20C6C}"/>
                </a:ext>
              </a:extLst>
            </p:cNvPr>
            <p:cNvGrpSpPr/>
            <p:nvPr/>
          </p:nvGrpSpPr>
          <p:grpSpPr>
            <a:xfrm>
              <a:off x="1913817" y="11429692"/>
              <a:ext cx="514439" cy="433023"/>
              <a:chOff x="2943448" y="11670869"/>
              <a:chExt cx="514439" cy="433023"/>
            </a:xfrm>
          </p:grpSpPr>
          <p:sp>
            <p:nvSpPr>
              <p:cNvPr id="106" name="Rounded Rectangle 105">
                <a:extLst>
                  <a:ext uri="{FF2B5EF4-FFF2-40B4-BE49-F238E27FC236}">
                    <a16:creationId xmlns:a16="http://schemas.microsoft.com/office/drawing/2014/main" id="{F3EE7510-B89F-8940-961D-94D14D012DBB}"/>
                  </a:ext>
                </a:extLst>
              </p:cNvPr>
              <p:cNvSpPr/>
              <p:nvPr/>
            </p:nvSpPr>
            <p:spPr>
              <a:xfrm>
                <a:off x="3001778" y="11692412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 Gbits/s</a:t>
                </a:r>
              </a:p>
            </p:txBody>
          </p:sp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A606D11F-EDB7-8748-9281-282712C3A0F3}"/>
                  </a:ext>
                </a:extLst>
              </p:cNvPr>
              <p:cNvSpPr txBox="1"/>
              <p:nvPr/>
            </p:nvSpPr>
            <p:spPr>
              <a:xfrm>
                <a:off x="2943448" y="11670869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CD9E0777-6B2C-A841-B51D-4DECCE1A19FF}"/>
                </a:ext>
              </a:extLst>
            </p:cNvPr>
            <p:cNvGrpSpPr/>
            <p:nvPr/>
          </p:nvGrpSpPr>
          <p:grpSpPr>
            <a:xfrm>
              <a:off x="2420415" y="11432024"/>
              <a:ext cx="509867" cy="440445"/>
              <a:chOff x="3424646" y="11201405"/>
              <a:chExt cx="509867" cy="440445"/>
            </a:xfrm>
          </p:grpSpPr>
          <p:sp>
            <p:nvSpPr>
              <p:cNvPr id="97" name="Rounded Rectangle 96">
                <a:extLst>
                  <a:ext uri="{FF2B5EF4-FFF2-40B4-BE49-F238E27FC236}">
                    <a16:creationId xmlns:a16="http://schemas.microsoft.com/office/drawing/2014/main" id="{D6CDE240-CC11-AC44-838A-AFC3E2E253DA}"/>
                  </a:ext>
                </a:extLst>
              </p:cNvPr>
              <p:cNvSpPr/>
              <p:nvPr/>
            </p:nvSpPr>
            <p:spPr>
              <a:xfrm>
                <a:off x="3478404" y="11230370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 Gbits/s</a:t>
                </a:r>
              </a:p>
            </p:txBody>
          </p:sp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04E6D497-ED18-5F45-ADBF-11268E2FE4BE}"/>
                  </a:ext>
                </a:extLst>
              </p:cNvPr>
              <p:cNvSpPr txBox="1"/>
              <p:nvPr/>
            </p:nvSpPr>
            <p:spPr>
              <a:xfrm>
                <a:off x="3424646" y="11201405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</p:grpSp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D774FC67-F127-EF4A-972A-7297951DF5D0}"/>
                </a:ext>
              </a:extLst>
            </p:cNvPr>
            <p:cNvGrpSpPr/>
            <p:nvPr/>
          </p:nvGrpSpPr>
          <p:grpSpPr>
            <a:xfrm>
              <a:off x="2921738" y="11436246"/>
              <a:ext cx="514507" cy="441384"/>
              <a:chOff x="3420567" y="11662508"/>
              <a:chExt cx="514507" cy="441384"/>
            </a:xfrm>
          </p:grpSpPr>
          <p:sp>
            <p:nvSpPr>
              <p:cNvPr id="107" name="Rounded Rectangle 106">
                <a:extLst>
                  <a:ext uri="{FF2B5EF4-FFF2-40B4-BE49-F238E27FC236}">
                    <a16:creationId xmlns:a16="http://schemas.microsoft.com/office/drawing/2014/main" id="{5EF1C4F8-E14B-9141-BA0C-A85D09D6B606}"/>
                  </a:ext>
                </a:extLst>
              </p:cNvPr>
              <p:cNvSpPr/>
              <p:nvPr/>
            </p:nvSpPr>
            <p:spPr>
              <a:xfrm>
                <a:off x="3478965" y="11692412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 Gbits/s</a:t>
                </a:r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F35C8669-7C1E-044B-A354-12BEB01DA18C}"/>
                  </a:ext>
                </a:extLst>
              </p:cNvPr>
              <p:cNvSpPr txBox="1"/>
              <p:nvPr/>
            </p:nvSpPr>
            <p:spPr>
              <a:xfrm>
                <a:off x="3420567" y="11662508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B8EF178F-08CD-B04F-B7FA-073636DF8A4E}"/>
                </a:ext>
              </a:extLst>
            </p:cNvPr>
            <p:cNvGrpSpPr/>
            <p:nvPr/>
          </p:nvGrpSpPr>
          <p:grpSpPr>
            <a:xfrm>
              <a:off x="3430594" y="11448983"/>
              <a:ext cx="496673" cy="440445"/>
              <a:chOff x="3915027" y="11201405"/>
              <a:chExt cx="496673" cy="440445"/>
            </a:xfrm>
          </p:grpSpPr>
          <p:sp>
            <p:nvSpPr>
              <p:cNvPr id="98" name="Rounded Rectangle 97">
                <a:extLst>
                  <a:ext uri="{FF2B5EF4-FFF2-40B4-BE49-F238E27FC236}">
                    <a16:creationId xmlns:a16="http://schemas.microsoft.com/office/drawing/2014/main" id="{F3A3AB8B-5C3A-0F4D-9B0B-A203D5E2AC53}"/>
                  </a:ext>
                </a:extLst>
              </p:cNvPr>
              <p:cNvSpPr/>
              <p:nvPr/>
            </p:nvSpPr>
            <p:spPr>
              <a:xfrm>
                <a:off x="3955591" y="11230370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 Gbits/s</a:t>
                </a: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BE309859-F2BB-B246-9D3C-1FE9E4F395E9}"/>
                  </a:ext>
                </a:extLst>
              </p:cNvPr>
              <p:cNvSpPr txBox="1"/>
              <p:nvPr/>
            </p:nvSpPr>
            <p:spPr>
              <a:xfrm>
                <a:off x="3915027" y="11201405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5</a:t>
                </a:r>
              </a:p>
            </p:txBody>
          </p:sp>
        </p:grp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DA513600-CF52-E44D-929B-AAAE27904053}"/>
                </a:ext>
              </a:extLst>
            </p:cNvPr>
            <p:cNvGrpSpPr/>
            <p:nvPr/>
          </p:nvGrpSpPr>
          <p:grpSpPr>
            <a:xfrm>
              <a:off x="3908179" y="11466150"/>
              <a:ext cx="515678" cy="426860"/>
              <a:chOff x="3896583" y="11671716"/>
              <a:chExt cx="515678" cy="426860"/>
            </a:xfrm>
          </p:grpSpPr>
          <p:sp>
            <p:nvSpPr>
              <p:cNvPr id="108" name="Rounded Rectangle 107">
                <a:extLst>
                  <a:ext uri="{FF2B5EF4-FFF2-40B4-BE49-F238E27FC236}">
                    <a16:creationId xmlns:a16="http://schemas.microsoft.com/office/drawing/2014/main" id="{7631197B-6E17-A947-8272-5A0E2E59AD85}"/>
                  </a:ext>
                </a:extLst>
              </p:cNvPr>
              <p:cNvSpPr/>
              <p:nvPr/>
            </p:nvSpPr>
            <p:spPr>
              <a:xfrm>
                <a:off x="3956152" y="11687096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 Gbits/s</a:t>
                </a:r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6222FBFE-AB63-A144-A43C-9D185EB1163C}"/>
                  </a:ext>
                </a:extLst>
              </p:cNvPr>
              <p:cNvSpPr txBox="1"/>
              <p:nvPr/>
            </p:nvSpPr>
            <p:spPr>
              <a:xfrm>
                <a:off x="3896583" y="11671716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6</a:t>
                </a:r>
              </a:p>
            </p:txBody>
          </p:sp>
        </p:grpSp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A28FEFFD-62F9-714C-8477-02001FF5F871}"/>
                </a:ext>
              </a:extLst>
            </p:cNvPr>
            <p:cNvGrpSpPr/>
            <p:nvPr/>
          </p:nvGrpSpPr>
          <p:grpSpPr>
            <a:xfrm>
              <a:off x="4423296" y="11458490"/>
              <a:ext cx="501213" cy="437325"/>
              <a:chOff x="4389897" y="11199209"/>
              <a:chExt cx="501213" cy="437325"/>
            </a:xfrm>
          </p:grpSpPr>
          <p:sp>
            <p:nvSpPr>
              <p:cNvPr id="99" name="Rounded Rectangle 98">
                <a:extLst>
                  <a:ext uri="{FF2B5EF4-FFF2-40B4-BE49-F238E27FC236}">
                    <a16:creationId xmlns:a16="http://schemas.microsoft.com/office/drawing/2014/main" id="{56CEFC8E-69C1-634A-B9AF-B1C899D952C4}"/>
                  </a:ext>
                </a:extLst>
              </p:cNvPr>
              <p:cNvSpPr/>
              <p:nvPr/>
            </p:nvSpPr>
            <p:spPr>
              <a:xfrm>
                <a:off x="4435001" y="11225054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 Gbits/s</a:t>
                </a:r>
              </a:p>
            </p:txBody>
          </p:sp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D34E33CA-64EC-6842-B18C-8B83F28F9194}"/>
                  </a:ext>
                </a:extLst>
              </p:cNvPr>
              <p:cNvSpPr txBox="1"/>
              <p:nvPr/>
            </p:nvSpPr>
            <p:spPr>
              <a:xfrm>
                <a:off x="4389897" y="11199209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7</a:t>
                </a:r>
              </a:p>
            </p:txBody>
          </p:sp>
        </p:grpSp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id="{492A3735-36D6-1746-8E48-8A3AAF1A58EA}"/>
                </a:ext>
              </a:extLst>
            </p:cNvPr>
            <p:cNvGrpSpPr/>
            <p:nvPr/>
          </p:nvGrpSpPr>
          <p:grpSpPr>
            <a:xfrm>
              <a:off x="4921878" y="11470898"/>
              <a:ext cx="506692" cy="426540"/>
              <a:chOff x="4384979" y="11677352"/>
              <a:chExt cx="506692" cy="426540"/>
            </a:xfrm>
          </p:grpSpPr>
          <p:sp>
            <p:nvSpPr>
              <p:cNvPr id="109" name="Rounded Rectangle 108">
                <a:extLst>
                  <a:ext uri="{FF2B5EF4-FFF2-40B4-BE49-F238E27FC236}">
                    <a16:creationId xmlns:a16="http://schemas.microsoft.com/office/drawing/2014/main" id="{94DC6C7A-ED53-5C43-91E8-BF9EAA97F8A4}"/>
                  </a:ext>
                </a:extLst>
              </p:cNvPr>
              <p:cNvSpPr/>
              <p:nvPr/>
            </p:nvSpPr>
            <p:spPr>
              <a:xfrm>
                <a:off x="4435562" y="11692412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 Gbits/s</a:t>
                </a:r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4058783C-906A-E54F-A08E-340DEC05A731}"/>
                  </a:ext>
                </a:extLst>
              </p:cNvPr>
              <p:cNvSpPr txBox="1"/>
              <p:nvPr/>
            </p:nvSpPr>
            <p:spPr>
              <a:xfrm>
                <a:off x="4384979" y="11677352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8</a:t>
                </a:r>
              </a:p>
            </p:txBody>
          </p:sp>
        </p:grpSp>
        <p:grpSp>
          <p:nvGrpSpPr>
            <p:cNvPr id="170" name="Group 169">
              <a:extLst>
                <a:ext uri="{FF2B5EF4-FFF2-40B4-BE49-F238E27FC236}">
                  <a16:creationId xmlns:a16="http://schemas.microsoft.com/office/drawing/2014/main" id="{7112B2DD-EB39-894B-995B-0A35471010A8}"/>
                </a:ext>
              </a:extLst>
            </p:cNvPr>
            <p:cNvGrpSpPr/>
            <p:nvPr/>
          </p:nvGrpSpPr>
          <p:grpSpPr>
            <a:xfrm>
              <a:off x="6131012" y="11466383"/>
              <a:ext cx="521898" cy="446432"/>
              <a:chOff x="4966711" y="11670869"/>
              <a:chExt cx="521898" cy="446432"/>
            </a:xfrm>
          </p:grpSpPr>
          <p:sp>
            <p:nvSpPr>
              <p:cNvPr id="105" name="Rounded Rectangle 104">
                <a:extLst>
                  <a:ext uri="{FF2B5EF4-FFF2-40B4-BE49-F238E27FC236}">
                    <a16:creationId xmlns:a16="http://schemas.microsoft.com/office/drawing/2014/main" id="{1051C8D6-5B3C-A945-8251-CF03DE8CE5F1}"/>
                  </a:ext>
                </a:extLst>
              </p:cNvPr>
              <p:cNvSpPr/>
              <p:nvPr/>
            </p:nvSpPr>
            <p:spPr>
              <a:xfrm>
                <a:off x="5032500" y="11705821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 Gbits/s</a:t>
                </a:r>
              </a:p>
            </p:txBody>
          </p:sp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7AD8C627-1131-994C-8088-767719980F37}"/>
                  </a:ext>
                </a:extLst>
              </p:cNvPr>
              <p:cNvSpPr txBox="1"/>
              <p:nvPr/>
            </p:nvSpPr>
            <p:spPr>
              <a:xfrm>
                <a:off x="4966711" y="11670869"/>
                <a:ext cx="352982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WAN</a:t>
                </a:r>
              </a:p>
            </p:txBody>
          </p: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742BD874-0E5E-9342-87B5-517E76A0A90E}"/>
                </a:ext>
              </a:extLst>
            </p:cNvPr>
            <p:cNvGrpSpPr/>
            <p:nvPr/>
          </p:nvGrpSpPr>
          <p:grpSpPr>
            <a:xfrm>
              <a:off x="6614902" y="11477948"/>
              <a:ext cx="517475" cy="427018"/>
              <a:chOff x="5488609" y="11230370"/>
              <a:chExt cx="517475" cy="427018"/>
            </a:xfrm>
          </p:grpSpPr>
          <p:sp>
            <p:nvSpPr>
              <p:cNvPr id="102" name="Rounded Rectangle 101">
                <a:extLst>
                  <a:ext uri="{FF2B5EF4-FFF2-40B4-BE49-F238E27FC236}">
                    <a16:creationId xmlns:a16="http://schemas.microsoft.com/office/drawing/2014/main" id="{5D809A27-2022-B245-8409-AF3BE13FF20A}"/>
                  </a:ext>
                </a:extLst>
              </p:cNvPr>
              <p:cNvSpPr/>
              <p:nvPr/>
            </p:nvSpPr>
            <p:spPr>
              <a:xfrm>
                <a:off x="5549975" y="11245908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7168D176-C1E1-EA49-B5C6-6C8435E1B64B}"/>
                  </a:ext>
                </a:extLst>
              </p:cNvPr>
              <p:cNvSpPr txBox="1"/>
              <p:nvPr/>
            </p:nvSpPr>
            <p:spPr>
              <a:xfrm>
                <a:off x="5488609" y="11230370"/>
                <a:ext cx="352982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WAN</a:t>
                </a:r>
              </a:p>
            </p:txBody>
          </p:sp>
        </p:grpSp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79F8F847-A4C8-A140-AAD8-04AE82D1FF03}"/>
                </a:ext>
              </a:extLst>
            </p:cNvPr>
            <p:cNvGrpSpPr/>
            <p:nvPr/>
          </p:nvGrpSpPr>
          <p:grpSpPr>
            <a:xfrm>
              <a:off x="5489936" y="11467749"/>
              <a:ext cx="498378" cy="439041"/>
              <a:chOff x="5512129" y="11678260"/>
              <a:chExt cx="498378" cy="439041"/>
            </a:xfrm>
          </p:grpSpPr>
          <p:sp>
            <p:nvSpPr>
              <p:cNvPr id="101" name="Rounded Rectangle 100">
                <a:extLst>
                  <a:ext uri="{FF2B5EF4-FFF2-40B4-BE49-F238E27FC236}">
                    <a16:creationId xmlns:a16="http://schemas.microsoft.com/office/drawing/2014/main" id="{1249903C-2E8B-B94C-9323-D1CDBFF2D629}"/>
                  </a:ext>
                </a:extLst>
              </p:cNvPr>
              <p:cNvSpPr/>
              <p:nvPr/>
            </p:nvSpPr>
            <p:spPr>
              <a:xfrm>
                <a:off x="5554398" y="11705821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85FEFDF2-4034-C441-B4ED-19EF202D8FF0}"/>
                  </a:ext>
                </a:extLst>
              </p:cNvPr>
              <p:cNvSpPr txBox="1"/>
              <p:nvPr/>
            </p:nvSpPr>
            <p:spPr>
              <a:xfrm>
                <a:off x="5512129" y="11678260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9</a:t>
                </a:r>
              </a:p>
            </p:txBody>
          </p:sp>
        </p:grp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5B9AFF7B-EF67-5F4C-97ED-946C82428B6E}"/>
                </a:ext>
              </a:extLst>
            </p:cNvPr>
            <p:cNvSpPr txBox="1"/>
            <p:nvPr/>
          </p:nvSpPr>
          <p:spPr>
            <a:xfrm>
              <a:off x="993593" y="11088616"/>
              <a:ext cx="312458" cy="115217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wrap="square" rtlCol="0">
              <a:spAutoFit/>
            </a:bodyPr>
            <a:lstStyle/>
            <a:p>
              <a:pPr algn="ctr"/>
              <a:r>
                <a:rPr lang="en-EE" sz="700" b="1" dirty="0"/>
                <a:t>UDM PRO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EBF7AF11-915A-604C-800A-2662C422F9A2}"/>
              </a:ext>
            </a:extLst>
          </p:cNvPr>
          <p:cNvGrpSpPr/>
          <p:nvPr/>
        </p:nvGrpSpPr>
        <p:grpSpPr>
          <a:xfrm>
            <a:off x="6829434" y="8142458"/>
            <a:ext cx="10368565" cy="1098725"/>
            <a:chOff x="6877444" y="9233476"/>
            <a:chExt cx="10368565" cy="109872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592A2EA-04A7-9246-ADD0-18BC846ED514}"/>
                </a:ext>
              </a:extLst>
            </p:cNvPr>
            <p:cNvSpPr/>
            <p:nvPr/>
          </p:nvSpPr>
          <p:spPr>
            <a:xfrm>
              <a:off x="7235895" y="9233476"/>
              <a:ext cx="10010114" cy="10987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EE" b="1"/>
            </a:p>
          </p:txBody>
        </p:sp>
        <p:sp>
          <p:nvSpPr>
            <p:cNvPr id="70" name="Rounded Rectangle 69">
              <a:extLst>
                <a:ext uri="{FF2B5EF4-FFF2-40B4-BE49-F238E27FC236}">
                  <a16:creationId xmlns:a16="http://schemas.microsoft.com/office/drawing/2014/main" id="{D7E60E6C-4182-424E-8965-0E2792C3EDF1}"/>
                </a:ext>
              </a:extLst>
            </p:cNvPr>
            <p:cNvSpPr/>
            <p:nvPr/>
          </p:nvSpPr>
          <p:spPr>
            <a:xfrm>
              <a:off x="16714800" y="9547457"/>
              <a:ext cx="456109" cy="411480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600" b="1" dirty="0"/>
                <a:t>1 Gbits/s</a:t>
              </a:r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DB69CF9A-6BD7-2949-A952-A405C5D6EB67}"/>
                </a:ext>
              </a:extLst>
            </p:cNvPr>
            <p:cNvGrpSpPr/>
            <p:nvPr/>
          </p:nvGrpSpPr>
          <p:grpSpPr>
            <a:xfrm>
              <a:off x="7299768" y="9537663"/>
              <a:ext cx="515434" cy="435361"/>
              <a:chOff x="7316384" y="9295364"/>
              <a:chExt cx="515434" cy="435361"/>
            </a:xfrm>
          </p:grpSpPr>
          <p:sp>
            <p:nvSpPr>
              <p:cNvPr id="53" name="Rounded Rectangle 52">
                <a:extLst>
                  <a:ext uri="{FF2B5EF4-FFF2-40B4-BE49-F238E27FC236}">
                    <a16:creationId xmlns:a16="http://schemas.microsoft.com/office/drawing/2014/main" id="{060BD326-D0EE-C446-AD8C-D6F993D637BD}"/>
                  </a:ext>
                </a:extLst>
              </p:cNvPr>
              <p:cNvSpPr/>
              <p:nvPr/>
            </p:nvSpPr>
            <p:spPr>
              <a:xfrm>
                <a:off x="7375709" y="9319245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E1DD8F31-6AED-AC48-8633-DC753A278A27}"/>
                  </a:ext>
                </a:extLst>
              </p:cNvPr>
              <p:cNvSpPr txBox="1"/>
              <p:nvPr/>
            </p:nvSpPr>
            <p:spPr>
              <a:xfrm>
                <a:off x="7316384" y="9295364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2834A1A5-82A3-5548-917C-79051D2C30F5}"/>
                </a:ext>
              </a:extLst>
            </p:cNvPr>
            <p:cNvGrpSpPr/>
            <p:nvPr/>
          </p:nvGrpSpPr>
          <p:grpSpPr>
            <a:xfrm>
              <a:off x="7783213" y="9543652"/>
              <a:ext cx="510118" cy="436225"/>
              <a:chOff x="7316384" y="9759862"/>
              <a:chExt cx="510118" cy="436225"/>
            </a:xfrm>
          </p:grpSpPr>
          <p:sp>
            <p:nvSpPr>
              <p:cNvPr id="60" name="Rounded Rectangle 59">
                <a:extLst>
                  <a:ext uri="{FF2B5EF4-FFF2-40B4-BE49-F238E27FC236}">
                    <a16:creationId xmlns:a16="http://schemas.microsoft.com/office/drawing/2014/main" id="{0EB5F213-A22E-0A47-B76E-8E0E0366A863}"/>
                  </a:ext>
                </a:extLst>
              </p:cNvPr>
              <p:cNvSpPr/>
              <p:nvPr/>
            </p:nvSpPr>
            <p:spPr>
              <a:xfrm>
                <a:off x="7370393" y="9784607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4B5AF33A-5FD5-164A-904C-387A57201E31}"/>
                  </a:ext>
                </a:extLst>
              </p:cNvPr>
              <p:cNvSpPr txBox="1"/>
              <p:nvPr/>
            </p:nvSpPr>
            <p:spPr>
              <a:xfrm>
                <a:off x="7316384" y="9759862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B56E06DA-A6F9-EE42-B6B7-BA98925E9C19}"/>
                </a:ext>
              </a:extLst>
            </p:cNvPr>
            <p:cNvGrpSpPr/>
            <p:nvPr/>
          </p:nvGrpSpPr>
          <p:grpSpPr>
            <a:xfrm>
              <a:off x="8283208" y="9545395"/>
              <a:ext cx="492334" cy="446336"/>
              <a:chOff x="7816671" y="9284389"/>
              <a:chExt cx="492334" cy="446336"/>
            </a:xfrm>
          </p:grpSpPr>
          <p:sp>
            <p:nvSpPr>
              <p:cNvPr id="54" name="Rounded Rectangle 53">
                <a:extLst>
                  <a:ext uri="{FF2B5EF4-FFF2-40B4-BE49-F238E27FC236}">
                    <a16:creationId xmlns:a16="http://schemas.microsoft.com/office/drawing/2014/main" id="{BA7850E0-85EF-B443-8D7C-0DDE130B9AC7}"/>
                  </a:ext>
                </a:extLst>
              </p:cNvPr>
              <p:cNvSpPr/>
              <p:nvPr/>
            </p:nvSpPr>
            <p:spPr>
              <a:xfrm>
                <a:off x="7852896" y="9319245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7F33C4DC-9244-5743-88AA-C463058F891A}"/>
                  </a:ext>
                </a:extLst>
              </p:cNvPr>
              <p:cNvSpPr txBox="1"/>
              <p:nvPr/>
            </p:nvSpPr>
            <p:spPr>
              <a:xfrm>
                <a:off x="7816671" y="9284389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9F7F77D4-C438-3047-A820-5C9E9BF65DAD}"/>
                </a:ext>
              </a:extLst>
            </p:cNvPr>
            <p:cNvGrpSpPr/>
            <p:nvPr/>
          </p:nvGrpSpPr>
          <p:grpSpPr>
            <a:xfrm>
              <a:off x="8760086" y="9563582"/>
              <a:ext cx="495683" cy="439563"/>
              <a:chOff x="7808006" y="9756524"/>
              <a:chExt cx="495683" cy="439563"/>
            </a:xfrm>
          </p:grpSpPr>
          <p:sp>
            <p:nvSpPr>
              <p:cNvPr id="61" name="Rounded Rectangle 60">
                <a:extLst>
                  <a:ext uri="{FF2B5EF4-FFF2-40B4-BE49-F238E27FC236}">
                    <a16:creationId xmlns:a16="http://schemas.microsoft.com/office/drawing/2014/main" id="{B5FE6DEA-A17D-DB48-8D37-B910FABFD454}"/>
                  </a:ext>
                </a:extLst>
              </p:cNvPr>
              <p:cNvSpPr/>
              <p:nvPr/>
            </p:nvSpPr>
            <p:spPr>
              <a:xfrm>
                <a:off x="7847580" y="9784607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258FCA12-AF23-7A4B-A7B5-8BBEAF41F189}"/>
                  </a:ext>
                </a:extLst>
              </p:cNvPr>
              <p:cNvSpPr txBox="1"/>
              <p:nvPr/>
            </p:nvSpPr>
            <p:spPr>
              <a:xfrm>
                <a:off x="7808006" y="9756524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6019585C-567C-FF45-832F-2E07D9CF3C87}"/>
                </a:ext>
              </a:extLst>
            </p:cNvPr>
            <p:cNvGrpSpPr/>
            <p:nvPr/>
          </p:nvGrpSpPr>
          <p:grpSpPr>
            <a:xfrm>
              <a:off x="9232787" y="9570979"/>
              <a:ext cx="504898" cy="437279"/>
              <a:chOff x="8281294" y="9293446"/>
              <a:chExt cx="504898" cy="437279"/>
            </a:xfrm>
          </p:grpSpPr>
          <p:sp>
            <p:nvSpPr>
              <p:cNvPr id="55" name="Rounded Rectangle 54">
                <a:extLst>
                  <a:ext uri="{FF2B5EF4-FFF2-40B4-BE49-F238E27FC236}">
                    <a16:creationId xmlns:a16="http://schemas.microsoft.com/office/drawing/2014/main" id="{19E9903E-56E8-6444-AC76-7445258F9C76}"/>
                  </a:ext>
                </a:extLst>
              </p:cNvPr>
              <p:cNvSpPr/>
              <p:nvPr/>
            </p:nvSpPr>
            <p:spPr>
              <a:xfrm>
                <a:off x="8330083" y="9319245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DC94BAFB-7EC6-0F4A-BF0D-1828AFDFD98E}"/>
                  </a:ext>
                </a:extLst>
              </p:cNvPr>
              <p:cNvSpPr txBox="1"/>
              <p:nvPr/>
            </p:nvSpPr>
            <p:spPr>
              <a:xfrm>
                <a:off x="8281294" y="9293446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5</a:t>
                </a:r>
              </a:p>
            </p:txBody>
          </p: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A722D24D-4DC6-1444-B1B1-EC0ECFABA8C5}"/>
                </a:ext>
              </a:extLst>
            </p:cNvPr>
            <p:cNvGrpSpPr/>
            <p:nvPr/>
          </p:nvGrpSpPr>
          <p:grpSpPr>
            <a:xfrm>
              <a:off x="9718503" y="9574028"/>
              <a:ext cx="502764" cy="437279"/>
              <a:chOff x="8278112" y="9758808"/>
              <a:chExt cx="502764" cy="437279"/>
            </a:xfrm>
          </p:grpSpPr>
          <p:sp>
            <p:nvSpPr>
              <p:cNvPr id="62" name="Rounded Rectangle 61">
                <a:extLst>
                  <a:ext uri="{FF2B5EF4-FFF2-40B4-BE49-F238E27FC236}">
                    <a16:creationId xmlns:a16="http://schemas.microsoft.com/office/drawing/2014/main" id="{E88D8025-6407-EF4C-803A-2B016C38BDD9}"/>
                  </a:ext>
                </a:extLst>
              </p:cNvPr>
              <p:cNvSpPr/>
              <p:nvPr/>
            </p:nvSpPr>
            <p:spPr>
              <a:xfrm>
                <a:off x="8324767" y="9784607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C8946736-95DA-A848-BBB0-B0936C4468F8}"/>
                  </a:ext>
                </a:extLst>
              </p:cNvPr>
              <p:cNvSpPr txBox="1"/>
              <p:nvPr/>
            </p:nvSpPr>
            <p:spPr>
              <a:xfrm>
                <a:off x="8278112" y="9758808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6</a:t>
                </a:r>
              </a:p>
            </p:txBody>
          </p: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37B52D7F-8A11-5445-A163-41D0C74643D8}"/>
                </a:ext>
              </a:extLst>
            </p:cNvPr>
            <p:cNvGrpSpPr/>
            <p:nvPr/>
          </p:nvGrpSpPr>
          <p:grpSpPr>
            <a:xfrm>
              <a:off x="10204155" y="9572759"/>
              <a:ext cx="501953" cy="439563"/>
              <a:chOff x="8763649" y="9291162"/>
              <a:chExt cx="501953" cy="439563"/>
            </a:xfrm>
          </p:grpSpPr>
          <p:sp>
            <p:nvSpPr>
              <p:cNvPr id="56" name="Rounded Rectangle 55">
                <a:extLst>
                  <a:ext uri="{FF2B5EF4-FFF2-40B4-BE49-F238E27FC236}">
                    <a16:creationId xmlns:a16="http://schemas.microsoft.com/office/drawing/2014/main" id="{2562D532-E8A9-DF40-BEC3-62562CB96A13}"/>
                  </a:ext>
                </a:extLst>
              </p:cNvPr>
              <p:cNvSpPr/>
              <p:nvPr/>
            </p:nvSpPr>
            <p:spPr>
              <a:xfrm>
                <a:off x="8809493" y="9319245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6F6B1D4C-1D7F-C743-87FC-980199F755CE}"/>
                  </a:ext>
                </a:extLst>
              </p:cNvPr>
              <p:cNvSpPr txBox="1"/>
              <p:nvPr/>
            </p:nvSpPr>
            <p:spPr>
              <a:xfrm>
                <a:off x="8763649" y="9291162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7</a:t>
                </a:r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27280BB9-2841-7C47-A660-D41854911C66}"/>
                </a:ext>
              </a:extLst>
            </p:cNvPr>
            <p:cNvGrpSpPr/>
            <p:nvPr/>
          </p:nvGrpSpPr>
          <p:grpSpPr>
            <a:xfrm>
              <a:off x="10701457" y="9569497"/>
              <a:ext cx="488029" cy="438601"/>
              <a:chOff x="8772257" y="9757486"/>
              <a:chExt cx="488029" cy="438601"/>
            </a:xfrm>
          </p:grpSpPr>
          <p:sp>
            <p:nvSpPr>
              <p:cNvPr id="63" name="Rounded Rectangle 62">
                <a:extLst>
                  <a:ext uri="{FF2B5EF4-FFF2-40B4-BE49-F238E27FC236}">
                    <a16:creationId xmlns:a16="http://schemas.microsoft.com/office/drawing/2014/main" id="{595F0296-22C2-B449-8B6C-B57775AEDCF4}"/>
                  </a:ext>
                </a:extLst>
              </p:cNvPr>
              <p:cNvSpPr/>
              <p:nvPr/>
            </p:nvSpPr>
            <p:spPr>
              <a:xfrm>
                <a:off x="8804177" y="9784607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A2AFC316-7594-0046-8AFA-299CA98C3F07}"/>
                  </a:ext>
                </a:extLst>
              </p:cNvPr>
              <p:cNvSpPr txBox="1"/>
              <p:nvPr/>
            </p:nvSpPr>
            <p:spPr>
              <a:xfrm>
                <a:off x="8772257" y="9757486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8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A7EF7EEF-1012-0A47-95B1-50D0AD11C5B6}"/>
                </a:ext>
              </a:extLst>
            </p:cNvPr>
            <p:cNvGrpSpPr/>
            <p:nvPr/>
          </p:nvGrpSpPr>
          <p:grpSpPr>
            <a:xfrm>
              <a:off x="11178891" y="9565553"/>
              <a:ext cx="494643" cy="442741"/>
              <a:chOff x="9250369" y="9287984"/>
              <a:chExt cx="494643" cy="442741"/>
            </a:xfrm>
          </p:grpSpPr>
          <p:sp>
            <p:nvSpPr>
              <p:cNvPr id="57" name="Rounded Rectangle 56">
                <a:extLst>
                  <a:ext uri="{FF2B5EF4-FFF2-40B4-BE49-F238E27FC236}">
                    <a16:creationId xmlns:a16="http://schemas.microsoft.com/office/drawing/2014/main" id="{CEBA6E12-0D50-1C43-851A-BC87B14D40B0}"/>
                  </a:ext>
                </a:extLst>
              </p:cNvPr>
              <p:cNvSpPr/>
              <p:nvPr/>
            </p:nvSpPr>
            <p:spPr>
              <a:xfrm>
                <a:off x="9288903" y="9319245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A23E47C4-3765-2C45-81F0-A22480161588}"/>
                  </a:ext>
                </a:extLst>
              </p:cNvPr>
              <p:cNvSpPr txBox="1"/>
              <p:nvPr/>
            </p:nvSpPr>
            <p:spPr>
              <a:xfrm>
                <a:off x="9250369" y="9287984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9</a:t>
                </a: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CB06A7B2-B0F5-2A42-B78C-C5906D46EE6A}"/>
                </a:ext>
              </a:extLst>
            </p:cNvPr>
            <p:cNvGrpSpPr/>
            <p:nvPr/>
          </p:nvGrpSpPr>
          <p:grpSpPr>
            <a:xfrm>
              <a:off x="11656029" y="9587731"/>
              <a:ext cx="508943" cy="419967"/>
              <a:chOff x="9230753" y="9776120"/>
              <a:chExt cx="508943" cy="419967"/>
            </a:xfrm>
          </p:grpSpPr>
          <p:sp>
            <p:nvSpPr>
              <p:cNvPr id="64" name="Rounded Rectangle 63">
                <a:extLst>
                  <a:ext uri="{FF2B5EF4-FFF2-40B4-BE49-F238E27FC236}">
                    <a16:creationId xmlns:a16="http://schemas.microsoft.com/office/drawing/2014/main" id="{A9845A1B-4118-FE4B-A224-00936BB77C4A}"/>
                  </a:ext>
                </a:extLst>
              </p:cNvPr>
              <p:cNvSpPr/>
              <p:nvPr/>
            </p:nvSpPr>
            <p:spPr>
              <a:xfrm>
                <a:off x="9283587" y="9784607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D2DEB105-1CE5-0047-A313-892E26BD035A}"/>
                  </a:ext>
                </a:extLst>
              </p:cNvPr>
              <p:cNvSpPr txBox="1"/>
              <p:nvPr/>
            </p:nvSpPr>
            <p:spPr>
              <a:xfrm>
                <a:off x="9230753" y="9776120"/>
                <a:ext cx="26161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10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761A7090-74C6-5043-8783-FAB60E9C9327}"/>
                </a:ext>
              </a:extLst>
            </p:cNvPr>
            <p:cNvGrpSpPr/>
            <p:nvPr/>
          </p:nvGrpSpPr>
          <p:grpSpPr>
            <a:xfrm>
              <a:off x="12139982" y="9572836"/>
              <a:ext cx="502144" cy="437883"/>
              <a:chOff x="9722463" y="9291074"/>
              <a:chExt cx="502144" cy="437883"/>
            </a:xfrm>
          </p:grpSpPr>
          <p:sp>
            <p:nvSpPr>
              <p:cNvPr id="58" name="Rounded Rectangle 57">
                <a:extLst>
                  <a:ext uri="{FF2B5EF4-FFF2-40B4-BE49-F238E27FC236}">
                    <a16:creationId xmlns:a16="http://schemas.microsoft.com/office/drawing/2014/main" id="{D7637730-4DD1-354D-A981-C50164DA6D6B}"/>
                  </a:ext>
                </a:extLst>
              </p:cNvPr>
              <p:cNvSpPr/>
              <p:nvPr/>
            </p:nvSpPr>
            <p:spPr>
              <a:xfrm>
                <a:off x="9768498" y="9317477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F3DD5639-9F66-674E-9EF5-F5A233C3F56A}"/>
                  </a:ext>
                </a:extLst>
              </p:cNvPr>
              <p:cNvSpPr txBox="1"/>
              <p:nvPr/>
            </p:nvSpPr>
            <p:spPr>
              <a:xfrm>
                <a:off x="9722463" y="9291074"/>
                <a:ext cx="261610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11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A72BACB-06CB-764F-A264-CD4D0F675320}"/>
                </a:ext>
              </a:extLst>
            </p:cNvPr>
            <p:cNvGrpSpPr/>
            <p:nvPr/>
          </p:nvGrpSpPr>
          <p:grpSpPr>
            <a:xfrm>
              <a:off x="12607543" y="9588762"/>
              <a:ext cx="509484" cy="420048"/>
              <a:chOff x="9709807" y="9774271"/>
              <a:chExt cx="509484" cy="420048"/>
            </a:xfrm>
          </p:grpSpPr>
          <p:sp>
            <p:nvSpPr>
              <p:cNvPr id="65" name="Rounded Rectangle 64">
                <a:extLst>
                  <a:ext uri="{FF2B5EF4-FFF2-40B4-BE49-F238E27FC236}">
                    <a16:creationId xmlns:a16="http://schemas.microsoft.com/office/drawing/2014/main" id="{1C712A4D-B18A-D449-A229-B16BD3D023C1}"/>
                  </a:ext>
                </a:extLst>
              </p:cNvPr>
              <p:cNvSpPr/>
              <p:nvPr/>
            </p:nvSpPr>
            <p:spPr>
              <a:xfrm>
                <a:off x="9763182" y="9782839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10 Gbits/s</a:t>
                </a:r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A9BB6D0F-D7D9-7B45-B952-39DFAC684E40}"/>
                  </a:ext>
                </a:extLst>
              </p:cNvPr>
              <p:cNvSpPr txBox="1"/>
              <p:nvPr/>
            </p:nvSpPr>
            <p:spPr>
              <a:xfrm>
                <a:off x="9709807" y="9774271"/>
                <a:ext cx="261610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12</a:t>
                </a: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83592C3-3B67-914A-BB0B-2D6D23CD1A19}"/>
                </a:ext>
              </a:extLst>
            </p:cNvPr>
            <p:cNvGrpSpPr/>
            <p:nvPr/>
          </p:nvGrpSpPr>
          <p:grpSpPr>
            <a:xfrm>
              <a:off x="14222779" y="9550929"/>
              <a:ext cx="783856" cy="428140"/>
              <a:chOff x="10775494" y="9304459"/>
              <a:chExt cx="783856" cy="428140"/>
            </a:xfrm>
          </p:grpSpPr>
          <p:sp>
            <p:nvSpPr>
              <p:cNvPr id="67" name="Rounded Rectangle 66">
                <a:extLst>
                  <a:ext uri="{FF2B5EF4-FFF2-40B4-BE49-F238E27FC236}">
                    <a16:creationId xmlns:a16="http://schemas.microsoft.com/office/drawing/2014/main" id="{68ECE5A8-C89A-2E40-8E76-4F4F22DB2F05}"/>
                  </a:ext>
                </a:extLst>
              </p:cNvPr>
              <p:cNvSpPr/>
              <p:nvPr/>
            </p:nvSpPr>
            <p:spPr>
              <a:xfrm>
                <a:off x="10804971" y="9313834"/>
                <a:ext cx="754379" cy="418765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800" b="1" dirty="0"/>
                  <a:t>100 Gbits/s</a:t>
                </a:r>
              </a:p>
            </p:txBody>
          </p:sp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B1E6D335-E617-DD49-96D9-ED94B15FA990}"/>
                  </a:ext>
                </a:extLst>
              </p:cNvPr>
              <p:cNvSpPr txBox="1"/>
              <p:nvPr/>
            </p:nvSpPr>
            <p:spPr>
              <a:xfrm>
                <a:off x="10775494" y="9304459"/>
                <a:ext cx="261610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15</a:t>
                </a: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BCB77AB-5B68-3343-B5D8-5FC7D6E13DC8}"/>
                </a:ext>
              </a:extLst>
            </p:cNvPr>
            <p:cNvGrpSpPr/>
            <p:nvPr/>
          </p:nvGrpSpPr>
          <p:grpSpPr>
            <a:xfrm>
              <a:off x="15024784" y="9545884"/>
              <a:ext cx="791042" cy="432062"/>
              <a:chOff x="10762954" y="9770313"/>
              <a:chExt cx="791042" cy="432062"/>
            </a:xfrm>
          </p:grpSpPr>
          <p:sp>
            <p:nvSpPr>
              <p:cNvPr id="68" name="Rounded Rectangle 67">
                <a:extLst>
                  <a:ext uri="{FF2B5EF4-FFF2-40B4-BE49-F238E27FC236}">
                    <a16:creationId xmlns:a16="http://schemas.microsoft.com/office/drawing/2014/main" id="{EF8CB1C2-6152-7545-B300-79B7930697E2}"/>
                  </a:ext>
                </a:extLst>
              </p:cNvPr>
              <p:cNvSpPr/>
              <p:nvPr/>
            </p:nvSpPr>
            <p:spPr>
              <a:xfrm>
                <a:off x="10799617" y="9783610"/>
                <a:ext cx="754379" cy="418765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800" b="1" dirty="0"/>
                  <a:t>100 Gbits/s</a:t>
                </a:r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9CCAF295-EE92-6D4D-916C-A62B7EFAFF61}"/>
                  </a:ext>
                </a:extLst>
              </p:cNvPr>
              <p:cNvSpPr txBox="1"/>
              <p:nvPr/>
            </p:nvSpPr>
            <p:spPr>
              <a:xfrm>
                <a:off x="10762954" y="9770313"/>
                <a:ext cx="261610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16</a:t>
                </a:r>
              </a:p>
            </p:txBody>
          </p: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87F6ABBC-9935-5942-9C91-76C41AA8B5C2}"/>
                </a:ext>
              </a:extLst>
            </p:cNvPr>
            <p:cNvGrpSpPr/>
            <p:nvPr/>
          </p:nvGrpSpPr>
          <p:grpSpPr>
            <a:xfrm>
              <a:off x="15843823" y="9540743"/>
              <a:ext cx="787579" cy="439687"/>
              <a:chOff x="11580600" y="9762688"/>
              <a:chExt cx="787579" cy="439687"/>
            </a:xfrm>
          </p:grpSpPr>
          <p:sp>
            <p:nvSpPr>
              <p:cNvPr id="69" name="Rounded Rectangle 68">
                <a:extLst>
                  <a:ext uri="{FF2B5EF4-FFF2-40B4-BE49-F238E27FC236}">
                    <a16:creationId xmlns:a16="http://schemas.microsoft.com/office/drawing/2014/main" id="{746AD40E-2398-0944-9936-CC731D52AF89}"/>
                  </a:ext>
                </a:extLst>
              </p:cNvPr>
              <p:cNvSpPr/>
              <p:nvPr/>
            </p:nvSpPr>
            <p:spPr>
              <a:xfrm>
                <a:off x="11613800" y="9783610"/>
                <a:ext cx="754379" cy="418765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800" b="1" dirty="0"/>
                  <a:t>100 Gbits/s</a:t>
                </a:r>
              </a:p>
            </p:txBody>
          </p:sp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0BC27095-F0A3-7B4D-9EF7-C1568BAE76A1}"/>
                  </a:ext>
                </a:extLst>
              </p:cNvPr>
              <p:cNvSpPr txBox="1"/>
              <p:nvPr/>
            </p:nvSpPr>
            <p:spPr>
              <a:xfrm>
                <a:off x="11580600" y="9762688"/>
                <a:ext cx="261610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17</a:t>
                </a:r>
              </a:p>
            </p:txBody>
          </p:sp>
        </p:grp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5CCA8118-3DB2-AC47-B84B-0988BC687F0E}"/>
                </a:ext>
              </a:extLst>
            </p:cNvPr>
            <p:cNvSpPr txBox="1"/>
            <p:nvPr/>
          </p:nvSpPr>
          <p:spPr>
            <a:xfrm>
              <a:off x="6877444" y="9238917"/>
              <a:ext cx="330732" cy="109328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wrap="square" rtlCol="0">
              <a:spAutoFit/>
            </a:bodyPr>
            <a:lstStyle/>
            <a:p>
              <a:pPr algn="ctr"/>
              <a:r>
                <a:rPr lang="en-EE" sz="800" b="1" dirty="0"/>
                <a:t>DELL</a:t>
              </a: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54AA3C88-2E00-FA40-BC59-FC3CE32CB06E}"/>
              </a:ext>
            </a:extLst>
          </p:cNvPr>
          <p:cNvGrpSpPr/>
          <p:nvPr/>
        </p:nvGrpSpPr>
        <p:grpSpPr>
          <a:xfrm>
            <a:off x="289097" y="8184263"/>
            <a:ext cx="5602139" cy="1105518"/>
            <a:chOff x="643692" y="9181790"/>
            <a:chExt cx="5602139" cy="1105518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BB103EB9-85A9-6645-B051-B3655938F9D3}"/>
                </a:ext>
              </a:extLst>
            </p:cNvPr>
            <p:cNvSpPr/>
            <p:nvPr/>
          </p:nvSpPr>
          <p:spPr>
            <a:xfrm>
              <a:off x="1003388" y="9181790"/>
              <a:ext cx="5242443" cy="10987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EE" b="1"/>
            </a:p>
          </p:txBody>
        </p:sp>
        <p:sp>
          <p:nvSpPr>
            <p:cNvPr id="75" name="Rounded Rectangle 74">
              <a:extLst>
                <a:ext uri="{FF2B5EF4-FFF2-40B4-BE49-F238E27FC236}">
                  <a16:creationId xmlns:a16="http://schemas.microsoft.com/office/drawing/2014/main" id="{39C2C981-CA4E-9347-9C08-C1A845614BF8}"/>
                </a:ext>
              </a:extLst>
            </p:cNvPr>
            <p:cNvSpPr/>
            <p:nvPr/>
          </p:nvSpPr>
          <p:spPr>
            <a:xfrm>
              <a:off x="1196965" y="9473299"/>
              <a:ext cx="456109" cy="411480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600" b="1" dirty="0"/>
                <a:t>1 Gbits/s</a:t>
              </a:r>
            </a:p>
          </p:txBody>
        </p:sp>
        <p:sp>
          <p:nvSpPr>
            <p:cNvPr id="76" name="Rounded Rectangle 75">
              <a:extLst>
                <a:ext uri="{FF2B5EF4-FFF2-40B4-BE49-F238E27FC236}">
                  <a16:creationId xmlns:a16="http://schemas.microsoft.com/office/drawing/2014/main" id="{A0B72CF1-5E97-424A-AFF7-C445D93444DE}"/>
                </a:ext>
              </a:extLst>
            </p:cNvPr>
            <p:cNvSpPr/>
            <p:nvPr/>
          </p:nvSpPr>
          <p:spPr>
            <a:xfrm>
              <a:off x="1674152" y="9473299"/>
              <a:ext cx="456109" cy="411480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600" b="1" dirty="0"/>
                <a:t>1 Gbits/s</a:t>
              </a:r>
            </a:p>
          </p:txBody>
        </p:sp>
        <p:sp>
          <p:nvSpPr>
            <p:cNvPr id="77" name="Rounded Rectangle 76">
              <a:extLst>
                <a:ext uri="{FF2B5EF4-FFF2-40B4-BE49-F238E27FC236}">
                  <a16:creationId xmlns:a16="http://schemas.microsoft.com/office/drawing/2014/main" id="{E27699F0-0CDC-3C4B-925C-00826D9C85F0}"/>
                </a:ext>
              </a:extLst>
            </p:cNvPr>
            <p:cNvSpPr/>
            <p:nvPr/>
          </p:nvSpPr>
          <p:spPr>
            <a:xfrm>
              <a:off x="2151339" y="9473299"/>
              <a:ext cx="456109" cy="411480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600" b="1" dirty="0"/>
                <a:t>1 Gbits/s</a:t>
              </a:r>
            </a:p>
          </p:txBody>
        </p:sp>
        <p:sp>
          <p:nvSpPr>
            <p:cNvPr id="78" name="Rounded Rectangle 77">
              <a:extLst>
                <a:ext uri="{FF2B5EF4-FFF2-40B4-BE49-F238E27FC236}">
                  <a16:creationId xmlns:a16="http://schemas.microsoft.com/office/drawing/2014/main" id="{FA383F65-F0F8-8D46-8234-E3B02C44362A}"/>
                </a:ext>
              </a:extLst>
            </p:cNvPr>
            <p:cNvSpPr/>
            <p:nvPr/>
          </p:nvSpPr>
          <p:spPr>
            <a:xfrm>
              <a:off x="2630749" y="9473299"/>
              <a:ext cx="456109" cy="411480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600" b="1" dirty="0"/>
                <a:t>1 Gbits/s</a:t>
              </a:r>
            </a:p>
          </p:txBody>
        </p:sp>
        <p:sp>
          <p:nvSpPr>
            <p:cNvPr id="79" name="Rounded Rectangle 78">
              <a:extLst>
                <a:ext uri="{FF2B5EF4-FFF2-40B4-BE49-F238E27FC236}">
                  <a16:creationId xmlns:a16="http://schemas.microsoft.com/office/drawing/2014/main" id="{2B09C5E5-E034-7A4A-9E9E-86DAB0CC429B}"/>
                </a:ext>
              </a:extLst>
            </p:cNvPr>
            <p:cNvSpPr/>
            <p:nvPr/>
          </p:nvSpPr>
          <p:spPr>
            <a:xfrm>
              <a:off x="3110159" y="9473299"/>
              <a:ext cx="456109" cy="411480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600" b="1" dirty="0"/>
                <a:t>1 Gbits/s</a:t>
              </a:r>
            </a:p>
          </p:txBody>
        </p:sp>
        <p:sp>
          <p:nvSpPr>
            <p:cNvPr id="85" name="Rounded Rectangle 84">
              <a:extLst>
                <a:ext uri="{FF2B5EF4-FFF2-40B4-BE49-F238E27FC236}">
                  <a16:creationId xmlns:a16="http://schemas.microsoft.com/office/drawing/2014/main" id="{E325327D-3D5E-204E-92DC-EFB84F811A2E}"/>
                </a:ext>
              </a:extLst>
            </p:cNvPr>
            <p:cNvSpPr/>
            <p:nvPr/>
          </p:nvSpPr>
          <p:spPr>
            <a:xfrm>
              <a:off x="3593312" y="9477196"/>
              <a:ext cx="456109" cy="411480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600" b="1" dirty="0"/>
                <a:t>1 Gbits/s</a:t>
              </a:r>
            </a:p>
          </p:txBody>
        </p:sp>
        <p:sp>
          <p:nvSpPr>
            <p:cNvPr id="86" name="Rounded Rectangle 85">
              <a:extLst>
                <a:ext uri="{FF2B5EF4-FFF2-40B4-BE49-F238E27FC236}">
                  <a16:creationId xmlns:a16="http://schemas.microsoft.com/office/drawing/2014/main" id="{BE3F68CC-75E8-8A46-87AF-CC59381D015F}"/>
                </a:ext>
              </a:extLst>
            </p:cNvPr>
            <p:cNvSpPr/>
            <p:nvPr/>
          </p:nvSpPr>
          <p:spPr>
            <a:xfrm>
              <a:off x="4072722" y="9477196"/>
              <a:ext cx="456109" cy="411480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600" b="1" dirty="0"/>
                <a:t>1 Gbits/s</a:t>
              </a:r>
            </a:p>
          </p:txBody>
        </p:sp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289BD655-F1B1-0C4F-9983-075D23E74999}"/>
                </a:ext>
              </a:extLst>
            </p:cNvPr>
            <p:cNvSpPr/>
            <p:nvPr/>
          </p:nvSpPr>
          <p:spPr>
            <a:xfrm>
              <a:off x="4552317" y="9475428"/>
              <a:ext cx="456109" cy="411480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600" b="1" dirty="0"/>
                <a:t>1 Gbits/s</a:t>
              </a: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6DF101B5-B3B8-CD49-87DD-6C2CE676660D}"/>
                </a:ext>
              </a:extLst>
            </p:cNvPr>
            <p:cNvSpPr txBox="1"/>
            <p:nvPr/>
          </p:nvSpPr>
          <p:spPr>
            <a:xfrm>
              <a:off x="1151533" y="9463337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EE" sz="600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EA286AA4-B4B5-F541-A17D-AE78321AA4F9}"/>
                </a:ext>
              </a:extLst>
            </p:cNvPr>
            <p:cNvSpPr txBox="1"/>
            <p:nvPr/>
          </p:nvSpPr>
          <p:spPr>
            <a:xfrm>
              <a:off x="1639349" y="9461445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EE" sz="6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08F7C938-29A2-FA46-BCEE-2DAC326BC7AA}"/>
                </a:ext>
              </a:extLst>
            </p:cNvPr>
            <p:cNvSpPr txBox="1"/>
            <p:nvPr/>
          </p:nvSpPr>
          <p:spPr>
            <a:xfrm>
              <a:off x="2113169" y="9450613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EE" sz="600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E15A6C47-35CF-B845-8D5E-22BFFD59E1D8}"/>
                </a:ext>
              </a:extLst>
            </p:cNvPr>
            <p:cNvSpPr txBox="1"/>
            <p:nvPr/>
          </p:nvSpPr>
          <p:spPr>
            <a:xfrm>
              <a:off x="2579789" y="9443395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EE" sz="600" b="1" dirty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F4D7BC57-AF5D-5C47-B6D2-6C77917DB12D}"/>
                </a:ext>
              </a:extLst>
            </p:cNvPr>
            <p:cNvSpPr txBox="1"/>
            <p:nvPr/>
          </p:nvSpPr>
          <p:spPr>
            <a:xfrm>
              <a:off x="3077728" y="9443395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EE" sz="600" b="1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C9FD58C0-8F6C-3945-AF33-50D99E4D6CE9}"/>
                </a:ext>
              </a:extLst>
            </p:cNvPr>
            <p:cNvSpPr txBox="1"/>
            <p:nvPr/>
          </p:nvSpPr>
          <p:spPr>
            <a:xfrm>
              <a:off x="3549790" y="9438376"/>
              <a:ext cx="22313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EE" sz="600" b="1" dirty="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3FAAB739-492C-ED49-817C-83600034FD10}"/>
                </a:ext>
              </a:extLst>
            </p:cNvPr>
            <p:cNvSpPr txBox="1"/>
            <p:nvPr/>
          </p:nvSpPr>
          <p:spPr>
            <a:xfrm>
              <a:off x="4043505" y="9438376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EE" sz="600" b="1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E2482A91-6568-9E42-9B04-E52413330A72}"/>
                </a:ext>
              </a:extLst>
            </p:cNvPr>
            <p:cNvSpPr txBox="1"/>
            <p:nvPr/>
          </p:nvSpPr>
          <p:spPr>
            <a:xfrm>
              <a:off x="4501257" y="9438376"/>
              <a:ext cx="22313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EE" sz="600" b="1" dirty="0">
                  <a:solidFill>
                    <a:schemeClr val="bg1"/>
                  </a:solidFill>
                </a:rPr>
                <a:t>8</a:t>
              </a:r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44789D55-672A-754D-94B1-DA447A3D9526}"/>
                </a:ext>
              </a:extLst>
            </p:cNvPr>
            <p:cNvGrpSpPr/>
            <p:nvPr/>
          </p:nvGrpSpPr>
          <p:grpSpPr>
            <a:xfrm>
              <a:off x="5105560" y="9439303"/>
              <a:ext cx="504193" cy="447100"/>
              <a:chOff x="5189575" y="9234068"/>
              <a:chExt cx="504193" cy="447100"/>
            </a:xfrm>
          </p:grpSpPr>
          <p:sp>
            <p:nvSpPr>
              <p:cNvPr id="84" name="Rounded Rectangle 83">
                <a:extLst>
                  <a:ext uri="{FF2B5EF4-FFF2-40B4-BE49-F238E27FC236}">
                    <a16:creationId xmlns:a16="http://schemas.microsoft.com/office/drawing/2014/main" id="{D3803536-4303-4A4D-A615-2AD387351ACF}"/>
                  </a:ext>
                </a:extLst>
              </p:cNvPr>
              <p:cNvSpPr/>
              <p:nvPr/>
            </p:nvSpPr>
            <p:spPr>
              <a:xfrm>
                <a:off x="5237659" y="9269688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 Gbits/s</a:t>
                </a:r>
              </a:p>
            </p:txBody>
          </p:sp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CE29D0F1-45E6-B34F-BC87-8FBD60C187B9}"/>
                  </a:ext>
                </a:extLst>
              </p:cNvPr>
              <p:cNvSpPr txBox="1"/>
              <p:nvPr/>
            </p:nvSpPr>
            <p:spPr>
              <a:xfrm>
                <a:off x="5189575" y="9234068"/>
                <a:ext cx="22313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9</a:t>
                </a:r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E3ADDFEF-F6D5-C44F-89E1-BBB0276685A0}"/>
                </a:ext>
              </a:extLst>
            </p:cNvPr>
            <p:cNvGrpSpPr/>
            <p:nvPr/>
          </p:nvGrpSpPr>
          <p:grpSpPr>
            <a:xfrm>
              <a:off x="5592489" y="9464291"/>
              <a:ext cx="500820" cy="424890"/>
              <a:chOff x="5197371" y="9716191"/>
              <a:chExt cx="500820" cy="424890"/>
            </a:xfrm>
          </p:grpSpPr>
          <p:sp>
            <p:nvSpPr>
              <p:cNvPr id="83" name="Rounded Rectangle 82">
                <a:extLst>
                  <a:ext uri="{FF2B5EF4-FFF2-40B4-BE49-F238E27FC236}">
                    <a16:creationId xmlns:a16="http://schemas.microsoft.com/office/drawing/2014/main" id="{FF9F50BD-70AB-2046-85CA-20DEF480AA4F}"/>
                  </a:ext>
                </a:extLst>
              </p:cNvPr>
              <p:cNvSpPr/>
              <p:nvPr/>
            </p:nvSpPr>
            <p:spPr>
              <a:xfrm>
                <a:off x="5242082" y="9729601"/>
                <a:ext cx="456109" cy="411480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EE" sz="600" b="1" dirty="0"/>
                  <a:t>1 Gbits/s</a:t>
                </a:r>
              </a:p>
            </p:txBody>
          </p:sp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304ECF9F-B444-6040-AF74-5F35A8EA6A39}"/>
                  </a:ext>
                </a:extLst>
              </p:cNvPr>
              <p:cNvSpPr txBox="1"/>
              <p:nvPr/>
            </p:nvSpPr>
            <p:spPr>
              <a:xfrm>
                <a:off x="5197371" y="9716191"/>
                <a:ext cx="261610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EE" sz="600" b="1" dirty="0">
                    <a:solidFill>
                      <a:schemeClr val="bg1"/>
                    </a:solidFill>
                  </a:rPr>
                  <a:t>10</a:t>
                </a:r>
              </a:p>
            </p:txBody>
          </p:sp>
        </p:grp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5A86A531-3571-E145-B9AC-3BA08B593702}"/>
                </a:ext>
              </a:extLst>
            </p:cNvPr>
            <p:cNvSpPr txBox="1"/>
            <p:nvPr/>
          </p:nvSpPr>
          <p:spPr>
            <a:xfrm>
              <a:off x="643692" y="9188584"/>
              <a:ext cx="330732" cy="10987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wrap="square" rtlCol="0">
              <a:spAutoFit/>
            </a:bodyPr>
            <a:lstStyle/>
            <a:p>
              <a:pPr algn="ctr"/>
              <a:r>
                <a:rPr lang="en-EE" sz="800" b="1" dirty="0"/>
                <a:t>US 8</a:t>
              </a:r>
            </a:p>
          </p:txBody>
        </p:sp>
      </p:grp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D51631FA-C649-E342-ACF3-68DEEF78B309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1819027" y="6777779"/>
            <a:ext cx="0" cy="840187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F9A13197-7E58-C946-B475-54EA7E0EC676}"/>
              </a:ext>
            </a:extLst>
          </p:cNvPr>
          <p:cNvCxnSpPr>
            <a:cxnSpLocks/>
          </p:cNvCxnSpPr>
          <p:nvPr/>
        </p:nvCxnSpPr>
        <p:spPr>
          <a:xfrm>
            <a:off x="1775666" y="7650300"/>
            <a:ext cx="6713157" cy="46686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061AD2E5-F514-C344-8838-FDCFB7995E4D}"/>
              </a:ext>
            </a:extLst>
          </p:cNvPr>
          <p:cNvCxnSpPr>
            <a:cxnSpLocks/>
          </p:cNvCxnSpPr>
          <p:nvPr/>
        </p:nvCxnSpPr>
        <p:spPr>
          <a:xfrm>
            <a:off x="8010416" y="7658414"/>
            <a:ext cx="0" cy="817358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217F60C4-0524-8542-9C73-524C0B9D0421}"/>
              </a:ext>
            </a:extLst>
          </p:cNvPr>
          <p:cNvCxnSpPr>
            <a:cxnSpLocks/>
          </p:cNvCxnSpPr>
          <p:nvPr/>
        </p:nvCxnSpPr>
        <p:spPr>
          <a:xfrm>
            <a:off x="2278962" y="6766512"/>
            <a:ext cx="0" cy="851454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556BAE45-BAD0-C045-9503-F41BEBB93839}"/>
              </a:ext>
            </a:extLst>
          </p:cNvPr>
          <p:cNvCxnSpPr>
            <a:cxnSpLocks/>
          </p:cNvCxnSpPr>
          <p:nvPr/>
        </p:nvCxnSpPr>
        <p:spPr>
          <a:xfrm>
            <a:off x="8458336" y="7666072"/>
            <a:ext cx="0" cy="809700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2C0BE8F0-CCD6-124E-A65A-8A5B251ADFA2}"/>
              </a:ext>
            </a:extLst>
          </p:cNvPr>
          <p:cNvCxnSpPr>
            <a:cxnSpLocks/>
          </p:cNvCxnSpPr>
          <p:nvPr/>
        </p:nvCxnSpPr>
        <p:spPr>
          <a:xfrm>
            <a:off x="8968717" y="7530379"/>
            <a:ext cx="0" cy="973562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A95188D1-0EEC-D442-BC57-79474E87C21B}"/>
              </a:ext>
            </a:extLst>
          </p:cNvPr>
          <p:cNvCxnSpPr>
            <a:cxnSpLocks/>
          </p:cNvCxnSpPr>
          <p:nvPr/>
        </p:nvCxnSpPr>
        <p:spPr>
          <a:xfrm>
            <a:off x="5929448" y="6766512"/>
            <a:ext cx="0" cy="763867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C777C94E-666E-5144-9FB3-B453BDA50086}"/>
              </a:ext>
            </a:extLst>
          </p:cNvPr>
          <p:cNvCxnSpPr>
            <a:cxnSpLocks/>
          </p:cNvCxnSpPr>
          <p:nvPr/>
        </p:nvCxnSpPr>
        <p:spPr>
          <a:xfrm flipV="1">
            <a:off x="5891236" y="7530379"/>
            <a:ext cx="3569989" cy="17177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70A01907-8198-474C-8CBB-40C65204FB9E}"/>
              </a:ext>
            </a:extLst>
          </p:cNvPr>
          <p:cNvCxnSpPr>
            <a:cxnSpLocks/>
          </p:cNvCxnSpPr>
          <p:nvPr/>
        </p:nvCxnSpPr>
        <p:spPr>
          <a:xfrm>
            <a:off x="9434988" y="7530379"/>
            <a:ext cx="1097" cy="1002803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BDACB875-099B-9247-98A2-436584664C42}"/>
              </a:ext>
            </a:extLst>
          </p:cNvPr>
          <p:cNvCxnSpPr>
            <a:cxnSpLocks/>
          </p:cNvCxnSpPr>
          <p:nvPr/>
        </p:nvCxnSpPr>
        <p:spPr>
          <a:xfrm>
            <a:off x="6438038" y="6773625"/>
            <a:ext cx="0" cy="756754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91AB5EC2-1DBB-D54C-AA20-C33927520971}"/>
              </a:ext>
            </a:extLst>
          </p:cNvPr>
          <p:cNvCxnSpPr>
            <a:cxnSpLocks/>
            <a:endCxn id="62" idx="0"/>
          </p:cNvCxnSpPr>
          <p:nvPr/>
        </p:nvCxnSpPr>
        <p:spPr>
          <a:xfrm>
            <a:off x="9928727" y="6766512"/>
            <a:ext cx="16476" cy="1742297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37AF4187-F474-FD43-9716-19BD34A06A81}"/>
              </a:ext>
            </a:extLst>
          </p:cNvPr>
          <p:cNvCxnSpPr>
            <a:cxnSpLocks/>
          </p:cNvCxnSpPr>
          <p:nvPr/>
        </p:nvCxnSpPr>
        <p:spPr>
          <a:xfrm>
            <a:off x="10390336" y="6794924"/>
            <a:ext cx="16476" cy="1742297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EFAD5A12-9F2E-1D4B-BFF4-9799D77F3681}"/>
              </a:ext>
            </a:extLst>
          </p:cNvPr>
          <p:cNvCxnSpPr>
            <a:cxnSpLocks/>
          </p:cNvCxnSpPr>
          <p:nvPr/>
        </p:nvCxnSpPr>
        <p:spPr>
          <a:xfrm flipH="1">
            <a:off x="10915929" y="7450771"/>
            <a:ext cx="8119" cy="1058038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07BE90D5-FE51-7446-9277-C888B3FA3659}"/>
              </a:ext>
            </a:extLst>
          </p:cNvPr>
          <p:cNvCxnSpPr>
            <a:cxnSpLocks/>
          </p:cNvCxnSpPr>
          <p:nvPr/>
        </p:nvCxnSpPr>
        <p:spPr>
          <a:xfrm>
            <a:off x="11421655" y="7437206"/>
            <a:ext cx="3391" cy="1076371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4B70D834-7709-7047-9EF3-CCD260CCCEE4}"/>
              </a:ext>
            </a:extLst>
          </p:cNvPr>
          <p:cNvCxnSpPr>
            <a:cxnSpLocks/>
          </p:cNvCxnSpPr>
          <p:nvPr/>
        </p:nvCxnSpPr>
        <p:spPr>
          <a:xfrm>
            <a:off x="11891317" y="7450771"/>
            <a:ext cx="0" cy="1059698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2574B144-623F-DC4D-A53A-E7919C8F34C4}"/>
              </a:ext>
            </a:extLst>
          </p:cNvPr>
          <p:cNvCxnSpPr>
            <a:cxnSpLocks/>
          </p:cNvCxnSpPr>
          <p:nvPr/>
        </p:nvCxnSpPr>
        <p:spPr>
          <a:xfrm>
            <a:off x="12357589" y="7450771"/>
            <a:ext cx="0" cy="1061358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30E50D0E-C645-8C40-8912-EB4B1A6D699A}"/>
              </a:ext>
            </a:extLst>
          </p:cNvPr>
          <p:cNvCxnSpPr>
            <a:cxnSpLocks/>
          </p:cNvCxnSpPr>
          <p:nvPr/>
        </p:nvCxnSpPr>
        <p:spPr>
          <a:xfrm flipH="1">
            <a:off x="10874182" y="7392044"/>
            <a:ext cx="5207093" cy="25682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0C289B42-85B1-CF43-8245-A83F3512296D}"/>
              </a:ext>
            </a:extLst>
          </p:cNvPr>
          <p:cNvCxnSpPr>
            <a:cxnSpLocks/>
          </p:cNvCxnSpPr>
          <p:nvPr/>
        </p:nvCxnSpPr>
        <p:spPr>
          <a:xfrm>
            <a:off x="16072810" y="6766512"/>
            <a:ext cx="8465" cy="659684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DA1DDAA6-C2E6-B44B-ACD6-576759A69E2B}"/>
              </a:ext>
            </a:extLst>
          </p:cNvPr>
          <p:cNvCxnSpPr>
            <a:cxnSpLocks/>
          </p:cNvCxnSpPr>
          <p:nvPr/>
        </p:nvCxnSpPr>
        <p:spPr>
          <a:xfrm flipH="1">
            <a:off x="15538301" y="6768698"/>
            <a:ext cx="1094" cy="643022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0DC607A5-38D6-8247-BCD7-FCC23B1CA07F}"/>
              </a:ext>
            </a:extLst>
          </p:cNvPr>
          <p:cNvCxnSpPr>
            <a:cxnSpLocks/>
          </p:cNvCxnSpPr>
          <p:nvPr/>
        </p:nvCxnSpPr>
        <p:spPr>
          <a:xfrm flipH="1">
            <a:off x="15031366" y="6766512"/>
            <a:ext cx="182" cy="624495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C44D6E5B-0056-1A45-AF3E-F2CDD288803D}"/>
              </a:ext>
            </a:extLst>
          </p:cNvPr>
          <p:cNvCxnSpPr>
            <a:cxnSpLocks/>
          </p:cNvCxnSpPr>
          <p:nvPr/>
        </p:nvCxnSpPr>
        <p:spPr>
          <a:xfrm>
            <a:off x="14510113" y="6769112"/>
            <a:ext cx="3999" cy="661216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B20DD088-2BFD-0944-9BBC-0997675CDFA6}"/>
              </a:ext>
            </a:extLst>
          </p:cNvPr>
          <p:cNvCxnSpPr>
            <a:cxnSpLocks/>
          </p:cNvCxnSpPr>
          <p:nvPr/>
        </p:nvCxnSpPr>
        <p:spPr>
          <a:xfrm>
            <a:off x="14588302" y="7952776"/>
            <a:ext cx="3537" cy="559353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D680170E-0080-C34B-AFA1-728ECFFA2799}"/>
              </a:ext>
            </a:extLst>
          </p:cNvPr>
          <p:cNvCxnSpPr>
            <a:cxnSpLocks/>
          </p:cNvCxnSpPr>
          <p:nvPr/>
        </p:nvCxnSpPr>
        <p:spPr>
          <a:xfrm>
            <a:off x="15370141" y="7835894"/>
            <a:ext cx="1" cy="676769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21D6362B-93E9-8F40-8D7D-5661564892BB}"/>
              </a:ext>
            </a:extLst>
          </p:cNvPr>
          <p:cNvCxnSpPr>
            <a:cxnSpLocks/>
          </p:cNvCxnSpPr>
          <p:nvPr/>
        </p:nvCxnSpPr>
        <p:spPr>
          <a:xfrm>
            <a:off x="16159596" y="7716773"/>
            <a:ext cx="0" cy="772241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7B86150B-E0EE-5F40-9243-02C95C39B020}"/>
              </a:ext>
            </a:extLst>
          </p:cNvPr>
          <p:cNvCxnSpPr>
            <a:cxnSpLocks/>
          </p:cNvCxnSpPr>
          <p:nvPr/>
        </p:nvCxnSpPr>
        <p:spPr>
          <a:xfrm flipH="1" flipV="1">
            <a:off x="3176106" y="7905192"/>
            <a:ext cx="11453164" cy="61322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7B9FE66F-8B68-F141-99F7-513E2DB13822}"/>
              </a:ext>
            </a:extLst>
          </p:cNvPr>
          <p:cNvCxnSpPr>
            <a:cxnSpLocks/>
          </p:cNvCxnSpPr>
          <p:nvPr/>
        </p:nvCxnSpPr>
        <p:spPr>
          <a:xfrm flipH="1" flipV="1">
            <a:off x="7288289" y="7822588"/>
            <a:ext cx="8115626" cy="34157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A84064D3-539F-CA43-A172-02C2194F8B04}"/>
              </a:ext>
            </a:extLst>
          </p:cNvPr>
          <p:cNvCxnSpPr>
            <a:cxnSpLocks/>
          </p:cNvCxnSpPr>
          <p:nvPr/>
        </p:nvCxnSpPr>
        <p:spPr>
          <a:xfrm flipH="1" flipV="1">
            <a:off x="11279461" y="7721828"/>
            <a:ext cx="4880135" cy="13513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3A843843-17E5-FB40-9A28-6AAE7D3ED422}"/>
              </a:ext>
            </a:extLst>
          </p:cNvPr>
          <p:cNvCxnSpPr>
            <a:cxnSpLocks/>
          </p:cNvCxnSpPr>
          <p:nvPr/>
        </p:nvCxnSpPr>
        <p:spPr>
          <a:xfrm flipH="1">
            <a:off x="3176106" y="6786222"/>
            <a:ext cx="1" cy="1166554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DB39D40E-FD03-8F44-A2B4-0CC6998DF894}"/>
              </a:ext>
            </a:extLst>
          </p:cNvPr>
          <p:cNvCxnSpPr>
            <a:cxnSpLocks/>
          </p:cNvCxnSpPr>
          <p:nvPr/>
        </p:nvCxnSpPr>
        <p:spPr>
          <a:xfrm flipH="1">
            <a:off x="7288289" y="6794924"/>
            <a:ext cx="7172" cy="1058416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AC0B2881-C0AE-9E4B-A1DD-47B93A73A72B}"/>
              </a:ext>
            </a:extLst>
          </p:cNvPr>
          <p:cNvCxnSpPr>
            <a:cxnSpLocks/>
          </p:cNvCxnSpPr>
          <p:nvPr/>
        </p:nvCxnSpPr>
        <p:spPr>
          <a:xfrm>
            <a:off x="11279461" y="6794924"/>
            <a:ext cx="0" cy="940416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6F7A2148-E7E3-1C44-A6C7-A4D65D04B407}"/>
              </a:ext>
            </a:extLst>
          </p:cNvPr>
          <p:cNvCxnSpPr>
            <a:cxnSpLocks/>
          </p:cNvCxnSpPr>
          <p:nvPr/>
        </p:nvCxnSpPr>
        <p:spPr>
          <a:xfrm flipH="1">
            <a:off x="1034969" y="6786222"/>
            <a:ext cx="1717" cy="127252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26CC3BDC-ED20-B940-93C5-F4ED3D55CA99}"/>
              </a:ext>
            </a:extLst>
          </p:cNvPr>
          <p:cNvCxnSpPr>
            <a:cxnSpLocks/>
          </p:cNvCxnSpPr>
          <p:nvPr/>
        </p:nvCxnSpPr>
        <p:spPr>
          <a:xfrm>
            <a:off x="5193726" y="6794924"/>
            <a:ext cx="0" cy="45660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2526F6C2-D86F-9741-851D-7777F2F7CFB1}"/>
              </a:ext>
            </a:extLst>
          </p:cNvPr>
          <p:cNvCxnSpPr>
            <a:cxnSpLocks/>
          </p:cNvCxnSpPr>
          <p:nvPr/>
        </p:nvCxnSpPr>
        <p:spPr>
          <a:xfrm>
            <a:off x="9146827" y="6787537"/>
            <a:ext cx="0" cy="49747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A440E21D-6320-6348-AE0F-CF4ED9B73A0D}"/>
              </a:ext>
            </a:extLst>
          </p:cNvPr>
          <p:cNvCxnSpPr>
            <a:cxnSpLocks/>
          </p:cNvCxnSpPr>
          <p:nvPr/>
        </p:nvCxnSpPr>
        <p:spPr>
          <a:xfrm>
            <a:off x="13913252" y="6761410"/>
            <a:ext cx="0" cy="48271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1D1BF03F-3B1C-0F47-8BF7-0E05A1F61380}"/>
              </a:ext>
            </a:extLst>
          </p:cNvPr>
          <p:cNvCxnSpPr>
            <a:cxnSpLocks/>
          </p:cNvCxnSpPr>
          <p:nvPr/>
        </p:nvCxnSpPr>
        <p:spPr>
          <a:xfrm flipH="1">
            <a:off x="1070424" y="7225313"/>
            <a:ext cx="12850897" cy="7551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C6320FB4-347C-7E49-8BD7-EE94E43B4B24}"/>
              </a:ext>
            </a:extLst>
          </p:cNvPr>
          <p:cNvCxnSpPr>
            <a:cxnSpLocks/>
          </p:cNvCxnSpPr>
          <p:nvPr/>
        </p:nvCxnSpPr>
        <p:spPr>
          <a:xfrm>
            <a:off x="2030760" y="7988703"/>
            <a:ext cx="0" cy="50121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68C6D94F-F1DF-F642-9039-645F624D383D}"/>
              </a:ext>
            </a:extLst>
          </p:cNvPr>
          <p:cNvCxnSpPr>
            <a:cxnSpLocks/>
          </p:cNvCxnSpPr>
          <p:nvPr/>
        </p:nvCxnSpPr>
        <p:spPr>
          <a:xfrm>
            <a:off x="2525257" y="8005362"/>
            <a:ext cx="0" cy="4845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EA75FC2E-EEF5-954A-8CF5-EB10993C513C}"/>
              </a:ext>
            </a:extLst>
          </p:cNvPr>
          <p:cNvCxnSpPr>
            <a:cxnSpLocks/>
          </p:cNvCxnSpPr>
          <p:nvPr/>
        </p:nvCxnSpPr>
        <p:spPr>
          <a:xfrm>
            <a:off x="2991528" y="7988703"/>
            <a:ext cx="3571" cy="50158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5D85A899-BBDE-8A49-96D1-1BE5F9C801EA}"/>
              </a:ext>
            </a:extLst>
          </p:cNvPr>
          <p:cNvCxnSpPr>
            <a:cxnSpLocks/>
          </p:cNvCxnSpPr>
          <p:nvPr/>
        </p:nvCxnSpPr>
        <p:spPr>
          <a:xfrm>
            <a:off x="3460364" y="7988703"/>
            <a:ext cx="5614" cy="50953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B86B7433-B38B-D04B-8E17-C922DBBE4CA2}"/>
              </a:ext>
            </a:extLst>
          </p:cNvPr>
          <p:cNvCxnSpPr>
            <a:cxnSpLocks/>
          </p:cNvCxnSpPr>
          <p:nvPr/>
        </p:nvCxnSpPr>
        <p:spPr>
          <a:xfrm flipH="1">
            <a:off x="1020076" y="8017797"/>
            <a:ext cx="2466492" cy="1022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591B8604-131D-7947-96E7-7B2015B425A3}"/>
              </a:ext>
            </a:extLst>
          </p:cNvPr>
          <p:cNvCxnSpPr>
            <a:cxnSpLocks/>
          </p:cNvCxnSpPr>
          <p:nvPr/>
        </p:nvCxnSpPr>
        <p:spPr>
          <a:xfrm>
            <a:off x="16894844" y="8867919"/>
            <a:ext cx="0" cy="6017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17D017C4-EF3E-374D-8E92-09F9E6F5604C}"/>
              </a:ext>
            </a:extLst>
          </p:cNvPr>
          <p:cNvCxnSpPr>
            <a:cxnSpLocks/>
          </p:cNvCxnSpPr>
          <p:nvPr/>
        </p:nvCxnSpPr>
        <p:spPr>
          <a:xfrm flipH="1" flipV="1">
            <a:off x="3912048" y="9461889"/>
            <a:ext cx="12982797" cy="773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3AB64E8-F1BF-1547-BC00-A174F93B17F9}"/>
              </a:ext>
            </a:extLst>
          </p:cNvPr>
          <p:cNvCxnSpPr>
            <a:cxnSpLocks/>
          </p:cNvCxnSpPr>
          <p:nvPr/>
        </p:nvCxnSpPr>
        <p:spPr>
          <a:xfrm>
            <a:off x="3946181" y="8867919"/>
            <a:ext cx="0" cy="6017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Rectangle 337">
            <a:extLst>
              <a:ext uri="{FF2B5EF4-FFF2-40B4-BE49-F238E27FC236}">
                <a16:creationId xmlns:a16="http://schemas.microsoft.com/office/drawing/2014/main" id="{0B7BB960-4807-BD43-973B-EAB704E40FD0}"/>
              </a:ext>
            </a:extLst>
          </p:cNvPr>
          <p:cNvSpPr/>
          <p:nvPr/>
        </p:nvSpPr>
        <p:spPr>
          <a:xfrm>
            <a:off x="9099165" y="10290570"/>
            <a:ext cx="5180285" cy="1122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 b="1"/>
          </a:p>
        </p:txBody>
      </p:sp>
      <p:sp>
        <p:nvSpPr>
          <p:cNvPr id="339" name="Rounded Rectangle 338">
            <a:extLst>
              <a:ext uri="{FF2B5EF4-FFF2-40B4-BE49-F238E27FC236}">
                <a16:creationId xmlns:a16="http://schemas.microsoft.com/office/drawing/2014/main" id="{712616A4-442F-CC4C-9DA6-F4A406868F7A}"/>
              </a:ext>
            </a:extLst>
          </p:cNvPr>
          <p:cNvSpPr/>
          <p:nvPr/>
        </p:nvSpPr>
        <p:spPr>
          <a:xfrm>
            <a:off x="11736887" y="10655852"/>
            <a:ext cx="456109" cy="41148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sz="600" b="1" dirty="0"/>
              <a:t>10 Gbits/s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20E442D-FB4E-CE49-98A0-87070B3B7343}"/>
              </a:ext>
            </a:extLst>
          </p:cNvPr>
          <p:cNvSpPr txBox="1"/>
          <p:nvPr/>
        </p:nvSpPr>
        <p:spPr>
          <a:xfrm>
            <a:off x="11646584" y="11024794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vmnic0</a:t>
            </a:r>
          </a:p>
        </p:txBody>
      </p:sp>
      <p:sp>
        <p:nvSpPr>
          <p:cNvPr id="342" name="Rounded Rectangle 341">
            <a:extLst>
              <a:ext uri="{FF2B5EF4-FFF2-40B4-BE49-F238E27FC236}">
                <a16:creationId xmlns:a16="http://schemas.microsoft.com/office/drawing/2014/main" id="{EE8156E3-3AF0-4443-95A5-154C824F9487}"/>
              </a:ext>
            </a:extLst>
          </p:cNvPr>
          <p:cNvSpPr/>
          <p:nvPr/>
        </p:nvSpPr>
        <p:spPr>
          <a:xfrm>
            <a:off x="12237090" y="10662383"/>
            <a:ext cx="456109" cy="41148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sz="600" b="1" dirty="0"/>
              <a:t>10 Gbits/s</a:t>
            </a: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F06A5C31-4D12-C746-8DAF-83C3EAA2C372}"/>
              </a:ext>
            </a:extLst>
          </p:cNvPr>
          <p:cNvSpPr txBox="1"/>
          <p:nvPr/>
        </p:nvSpPr>
        <p:spPr>
          <a:xfrm>
            <a:off x="12141498" y="11024793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vmnic1</a:t>
            </a:r>
          </a:p>
        </p:txBody>
      </p:sp>
      <p:sp>
        <p:nvSpPr>
          <p:cNvPr id="345" name="Rounded Rectangle 344">
            <a:extLst>
              <a:ext uri="{FF2B5EF4-FFF2-40B4-BE49-F238E27FC236}">
                <a16:creationId xmlns:a16="http://schemas.microsoft.com/office/drawing/2014/main" id="{B22C0FA4-B61A-F94F-9538-AFBAEE5556F3}"/>
              </a:ext>
            </a:extLst>
          </p:cNvPr>
          <p:cNvSpPr/>
          <p:nvPr/>
        </p:nvSpPr>
        <p:spPr>
          <a:xfrm>
            <a:off x="9233171" y="10655852"/>
            <a:ext cx="456109" cy="41148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sz="600" b="1" dirty="0"/>
              <a:t>1 Gbits/s</a:t>
            </a:r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42651013-7521-D94C-A055-74867AD2EA8B}"/>
              </a:ext>
            </a:extLst>
          </p:cNvPr>
          <p:cNvSpPr txBox="1"/>
          <p:nvPr/>
        </p:nvSpPr>
        <p:spPr>
          <a:xfrm>
            <a:off x="9171094" y="11031301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vmnic0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281DF836-81D2-2F42-B471-DF43BBD8F2CC}"/>
              </a:ext>
            </a:extLst>
          </p:cNvPr>
          <p:cNvSpPr txBox="1"/>
          <p:nvPr/>
        </p:nvSpPr>
        <p:spPr>
          <a:xfrm>
            <a:off x="8743258" y="10290570"/>
            <a:ext cx="330732" cy="1122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wrap="square" rtlCol="0">
            <a:spAutoFit/>
          </a:bodyPr>
          <a:lstStyle/>
          <a:p>
            <a:r>
              <a:rPr lang="en-EE" sz="800" b="1" dirty="0"/>
              <a:t>DS1821+</a:t>
            </a:r>
          </a:p>
        </p:txBody>
      </p:sp>
      <p:sp>
        <p:nvSpPr>
          <p:cNvPr id="347" name="Rounded Rectangle 346">
            <a:extLst>
              <a:ext uri="{FF2B5EF4-FFF2-40B4-BE49-F238E27FC236}">
                <a16:creationId xmlns:a16="http://schemas.microsoft.com/office/drawing/2014/main" id="{217EC1B2-50CF-C742-B76C-7AFCB062D7AE}"/>
              </a:ext>
            </a:extLst>
          </p:cNvPr>
          <p:cNvSpPr/>
          <p:nvPr/>
        </p:nvSpPr>
        <p:spPr>
          <a:xfrm>
            <a:off x="9774236" y="10655852"/>
            <a:ext cx="456109" cy="41148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sz="600" b="1" dirty="0"/>
              <a:t>1 Gbits/s</a:t>
            </a: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62494065-63E1-2C4C-BBAD-B5C45C0467C6}"/>
              </a:ext>
            </a:extLst>
          </p:cNvPr>
          <p:cNvSpPr txBox="1"/>
          <p:nvPr/>
        </p:nvSpPr>
        <p:spPr>
          <a:xfrm>
            <a:off x="9712159" y="11031301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vmnic0</a:t>
            </a:r>
          </a:p>
        </p:txBody>
      </p:sp>
      <p:sp>
        <p:nvSpPr>
          <p:cNvPr id="349" name="Rounded Rectangle 348">
            <a:extLst>
              <a:ext uri="{FF2B5EF4-FFF2-40B4-BE49-F238E27FC236}">
                <a16:creationId xmlns:a16="http://schemas.microsoft.com/office/drawing/2014/main" id="{E62F829D-079D-534A-9AF6-7CCF4CC70A90}"/>
              </a:ext>
            </a:extLst>
          </p:cNvPr>
          <p:cNvSpPr/>
          <p:nvPr/>
        </p:nvSpPr>
        <p:spPr>
          <a:xfrm>
            <a:off x="10291079" y="10655852"/>
            <a:ext cx="456109" cy="41148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sz="600" b="1" dirty="0"/>
              <a:t>1 Gbits/s</a:t>
            </a:r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0BADD60E-B261-EF4F-838E-42860E20A31B}"/>
              </a:ext>
            </a:extLst>
          </p:cNvPr>
          <p:cNvSpPr txBox="1"/>
          <p:nvPr/>
        </p:nvSpPr>
        <p:spPr>
          <a:xfrm>
            <a:off x="10229002" y="11031301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vmnic0</a:t>
            </a:r>
          </a:p>
        </p:txBody>
      </p:sp>
      <p:sp>
        <p:nvSpPr>
          <p:cNvPr id="351" name="Rounded Rectangle 350">
            <a:extLst>
              <a:ext uri="{FF2B5EF4-FFF2-40B4-BE49-F238E27FC236}">
                <a16:creationId xmlns:a16="http://schemas.microsoft.com/office/drawing/2014/main" id="{CA4E0C64-297A-B94E-92CF-F19AB765118C}"/>
              </a:ext>
            </a:extLst>
          </p:cNvPr>
          <p:cNvSpPr/>
          <p:nvPr/>
        </p:nvSpPr>
        <p:spPr>
          <a:xfrm>
            <a:off x="10807922" y="10655852"/>
            <a:ext cx="456109" cy="41148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sz="600" b="1" dirty="0"/>
              <a:t>1 Gbits/s</a:t>
            </a:r>
          </a:p>
        </p:txBody>
      </p:sp>
      <p:sp>
        <p:nvSpPr>
          <p:cNvPr id="352" name="TextBox 351">
            <a:extLst>
              <a:ext uri="{FF2B5EF4-FFF2-40B4-BE49-F238E27FC236}">
                <a16:creationId xmlns:a16="http://schemas.microsoft.com/office/drawing/2014/main" id="{7497936A-3214-D542-9A2E-81947A8367F4}"/>
              </a:ext>
            </a:extLst>
          </p:cNvPr>
          <p:cNvSpPr txBox="1"/>
          <p:nvPr/>
        </p:nvSpPr>
        <p:spPr>
          <a:xfrm>
            <a:off x="10745845" y="11031301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vmnic0</a:t>
            </a:r>
          </a:p>
        </p:txBody>
      </p: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F288C81-C5AB-9842-99F6-AAFC55F1E6B0}"/>
              </a:ext>
            </a:extLst>
          </p:cNvPr>
          <p:cNvCxnSpPr>
            <a:cxnSpLocks/>
          </p:cNvCxnSpPr>
          <p:nvPr/>
        </p:nvCxnSpPr>
        <p:spPr>
          <a:xfrm flipH="1">
            <a:off x="4519612" y="9953238"/>
            <a:ext cx="6544589" cy="2739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202CDBAD-073E-9445-96EE-546B845A41E7}"/>
              </a:ext>
            </a:extLst>
          </p:cNvPr>
          <p:cNvCxnSpPr>
            <a:cxnSpLocks/>
            <a:endCxn id="345" idx="0"/>
          </p:cNvCxnSpPr>
          <p:nvPr/>
        </p:nvCxnSpPr>
        <p:spPr>
          <a:xfrm>
            <a:off x="9446057" y="9958610"/>
            <a:ext cx="15169" cy="6972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52F8514D-9AD1-8F45-A2FE-48AA9718E466}"/>
              </a:ext>
            </a:extLst>
          </p:cNvPr>
          <p:cNvCxnSpPr>
            <a:cxnSpLocks/>
          </p:cNvCxnSpPr>
          <p:nvPr/>
        </p:nvCxnSpPr>
        <p:spPr>
          <a:xfrm>
            <a:off x="10017966" y="9980636"/>
            <a:ext cx="0" cy="68176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B11387A6-6E77-244E-A9CE-EB46D8F92942}"/>
              </a:ext>
            </a:extLst>
          </p:cNvPr>
          <p:cNvCxnSpPr>
            <a:cxnSpLocks/>
          </p:cNvCxnSpPr>
          <p:nvPr/>
        </p:nvCxnSpPr>
        <p:spPr>
          <a:xfrm>
            <a:off x="10472820" y="9966426"/>
            <a:ext cx="10656" cy="71090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BF7631C6-019B-5F4B-BEFF-77E5E81AF579}"/>
              </a:ext>
            </a:extLst>
          </p:cNvPr>
          <p:cNvCxnSpPr>
            <a:cxnSpLocks/>
          </p:cNvCxnSpPr>
          <p:nvPr/>
        </p:nvCxnSpPr>
        <p:spPr>
          <a:xfrm>
            <a:off x="11034363" y="9953238"/>
            <a:ext cx="0" cy="7833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BD687D92-EDA8-A045-8568-45DB3B784DA6}"/>
              </a:ext>
            </a:extLst>
          </p:cNvPr>
          <p:cNvCxnSpPr>
            <a:cxnSpLocks/>
          </p:cNvCxnSpPr>
          <p:nvPr/>
        </p:nvCxnSpPr>
        <p:spPr>
          <a:xfrm flipH="1">
            <a:off x="5998049" y="9944485"/>
            <a:ext cx="12868" cy="7275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Straight Connector 367">
            <a:extLst>
              <a:ext uri="{FF2B5EF4-FFF2-40B4-BE49-F238E27FC236}">
                <a16:creationId xmlns:a16="http://schemas.microsoft.com/office/drawing/2014/main" id="{364B85B3-CC8D-614F-AB71-53948D612725}"/>
              </a:ext>
            </a:extLst>
          </p:cNvPr>
          <p:cNvCxnSpPr>
            <a:cxnSpLocks/>
          </p:cNvCxnSpPr>
          <p:nvPr/>
        </p:nvCxnSpPr>
        <p:spPr>
          <a:xfrm flipH="1">
            <a:off x="5522759" y="9944485"/>
            <a:ext cx="12868" cy="7275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>
            <a:extLst>
              <a:ext uri="{FF2B5EF4-FFF2-40B4-BE49-F238E27FC236}">
                <a16:creationId xmlns:a16="http://schemas.microsoft.com/office/drawing/2014/main" id="{DB905C7A-EE97-814B-9843-848D81E12A45}"/>
              </a:ext>
            </a:extLst>
          </p:cNvPr>
          <p:cNvCxnSpPr>
            <a:cxnSpLocks/>
          </p:cNvCxnSpPr>
          <p:nvPr/>
        </p:nvCxnSpPr>
        <p:spPr>
          <a:xfrm flipH="1">
            <a:off x="5012515" y="9980636"/>
            <a:ext cx="12868" cy="7275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Straight Connector 369">
            <a:extLst>
              <a:ext uri="{FF2B5EF4-FFF2-40B4-BE49-F238E27FC236}">
                <a16:creationId xmlns:a16="http://schemas.microsoft.com/office/drawing/2014/main" id="{C5BEDD71-65C2-8A4C-A1E9-6AB0919C7E5C}"/>
              </a:ext>
            </a:extLst>
          </p:cNvPr>
          <p:cNvCxnSpPr>
            <a:cxnSpLocks/>
          </p:cNvCxnSpPr>
          <p:nvPr/>
        </p:nvCxnSpPr>
        <p:spPr>
          <a:xfrm flipH="1">
            <a:off x="4506743" y="9939692"/>
            <a:ext cx="12868" cy="7275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>
            <a:extLst>
              <a:ext uri="{FF2B5EF4-FFF2-40B4-BE49-F238E27FC236}">
                <a16:creationId xmlns:a16="http://schemas.microsoft.com/office/drawing/2014/main" id="{C6BE85A4-AAE9-BF4A-8BCD-D0AB250ABF20}"/>
              </a:ext>
            </a:extLst>
          </p:cNvPr>
          <p:cNvCxnSpPr>
            <a:cxnSpLocks/>
          </p:cNvCxnSpPr>
          <p:nvPr/>
        </p:nvCxnSpPr>
        <p:spPr>
          <a:xfrm>
            <a:off x="1547611" y="8889381"/>
            <a:ext cx="0" cy="6017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C78818B7-E7B3-644C-B762-45DF3D6B0687}"/>
              </a:ext>
            </a:extLst>
          </p:cNvPr>
          <p:cNvCxnSpPr>
            <a:cxnSpLocks/>
          </p:cNvCxnSpPr>
          <p:nvPr/>
        </p:nvCxnSpPr>
        <p:spPr>
          <a:xfrm flipH="1">
            <a:off x="2983618" y="9446574"/>
            <a:ext cx="7910" cy="117579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E2DAF339-DD03-834F-BB94-903E0AADF80D}"/>
              </a:ext>
            </a:extLst>
          </p:cNvPr>
          <p:cNvCxnSpPr>
            <a:cxnSpLocks/>
          </p:cNvCxnSpPr>
          <p:nvPr/>
        </p:nvCxnSpPr>
        <p:spPr>
          <a:xfrm flipV="1">
            <a:off x="1547611" y="9446574"/>
            <a:ext cx="1478734" cy="846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3FD9C98-1DD7-8542-8DAC-BC4C4CDC37ED}"/>
              </a:ext>
            </a:extLst>
          </p:cNvPr>
          <p:cNvCxnSpPr>
            <a:cxnSpLocks/>
          </p:cNvCxnSpPr>
          <p:nvPr/>
        </p:nvCxnSpPr>
        <p:spPr>
          <a:xfrm>
            <a:off x="6537216" y="9738958"/>
            <a:ext cx="0" cy="938423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475A469A-837C-0442-B002-3F2072B15119}"/>
              </a:ext>
            </a:extLst>
          </p:cNvPr>
          <p:cNvCxnSpPr>
            <a:cxnSpLocks/>
          </p:cNvCxnSpPr>
          <p:nvPr/>
        </p:nvCxnSpPr>
        <p:spPr>
          <a:xfrm flipH="1">
            <a:off x="6537216" y="9760487"/>
            <a:ext cx="1007593" cy="0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8678DAC5-93A6-3343-BE03-026AB49C0CDC}"/>
              </a:ext>
            </a:extLst>
          </p:cNvPr>
          <p:cNvCxnSpPr>
            <a:cxnSpLocks/>
          </p:cNvCxnSpPr>
          <p:nvPr/>
        </p:nvCxnSpPr>
        <p:spPr>
          <a:xfrm>
            <a:off x="7544809" y="8887252"/>
            <a:ext cx="0" cy="873235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EF13BA23-7658-0745-AC57-D4F8DFF351E5}"/>
              </a:ext>
            </a:extLst>
          </p:cNvPr>
          <p:cNvCxnSpPr>
            <a:cxnSpLocks/>
          </p:cNvCxnSpPr>
          <p:nvPr/>
        </p:nvCxnSpPr>
        <p:spPr>
          <a:xfrm>
            <a:off x="11939484" y="9760487"/>
            <a:ext cx="0" cy="938423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4396DB5-1908-224E-86C0-35EFDE8B7AB4}"/>
              </a:ext>
            </a:extLst>
          </p:cNvPr>
          <p:cNvCxnSpPr>
            <a:cxnSpLocks/>
          </p:cNvCxnSpPr>
          <p:nvPr/>
        </p:nvCxnSpPr>
        <p:spPr>
          <a:xfrm flipH="1">
            <a:off x="11891317" y="9760487"/>
            <a:ext cx="953626" cy="0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D5DF9A53-99F9-684D-82DC-90345C95C0C4}"/>
              </a:ext>
            </a:extLst>
          </p:cNvPr>
          <p:cNvCxnSpPr>
            <a:cxnSpLocks/>
          </p:cNvCxnSpPr>
          <p:nvPr/>
        </p:nvCxnSpPr>
        <p:spPr>
          <a:xfrm>
            <a:off x="12844942" y="8887252"/>
            <a:ext cx="0" cy="873235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Rounded Rectangle 339">
            <a:extLst>
              <a:ext uri="{FF2B5EF4-FFF2-40B4-BE49-F238E27FC236}">
                <a16:creationId xmlns:a16="http://schemas.microsoft.com/office/drawing/2014/main" id="{5FDDB764-7D8F-C340-95CD-FB1F473A52B8}"/>
              </a:ext>
            </a:extLst>
          </p:cNvPr>
          <p:cNvSpPr/>
          <p:nvPr/>
        </p:nvSpPr>
        <p:spPr>
          <a:xfrm>
            <a:off x="13022948" y="5249975"/>
            <a:ext cx="3505426" cy="36406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dirty="0"/>
              <a:t>VM Network (VLAN _)</a:t>
            </a:r>
          </a:p>
        </p:txBody>
      </p: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392333D-3FD9-2A4D-B422-E3A7A7DD6613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1819027" y="6005837"/>
            <a:ext cx="2974" cy="360462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04B29508-1A91-CB4D-9736-92A8DF5F1241}"/>
              </a:ext>
            </a:extLst>
          </p:cNvPr>
          <p:cNvCxnSpPr>
            <a:cxnSpLocks/>
          </p:cNvCxnSpPr>
          <p:nvPr/>
        </p:nvCxnSpPr>
        <p:spPr>
          <a:xfrm flipH="1">
            <a:off x="5934108" y="6022174"/>
            <a:ext cx="2974" cy="360462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3204E9D0-C72C-B74D-A14F-2F1EA42B0B16}"/>
              </a:ext>
            </a:extLst>
          </p:cNvPr>
          <p:cNvCxnSpPr>
            <a:cxnSpLocks/>
          </p:cNvCxnSpPr>
          <p:nvPr/>
        </p:nvCxnSpPr>
        <p:spPr>
          <a:xfrm flipH="1">
            <a:off x="9925753" y="6022174"/>
            <a:ext cx="2974" cy="360462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846165A-B6E1-EF4D-90C5-17060E3EC06B}"/>
              </a:ext>
            </a:extLst>
          </p:cNvPr>
          <p:cNvCxnSpPr>
            <a:cxnSpLocks/>
          </p:cNvCxnSpPr>
          <p:nvPr/>
        </p:nvCxnSpPr>
        <p:spPr>
          <a:xfrm>
            <a:off x="14989685" y="5614042"/>
            <a:ext cx="0" cy="743378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Rounded Rectangle 332">
            <a:extLst>
              <a:ext uri="{FF2B5EF4-FFF2-40B4-BE49-F238E27FC236}">
                <a16:creationId xmlns:a16="http://schemas.microsoft.com/office/drawing/2014/main" id="{4576980F-F5AF-7D4C-A5A7-BC2002F638F1}"/>
              </a:ext>
            </a:extLst>
          </p:cNvPr>
          <p:cNvSpPr/>
          <p:nvPr/>
        </p:nvSpPr>
        <p:spPr>
          <a:xfrm>
            <a:off x="13022948" y="5702014"/>
            <a:ext cx="3514006" cy="36406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dirty="0"/>
              <a:t>ESXi Management (VLAN _)</a:t>
            </a:r>
          </a:p>
        </p:txBody>
      </p: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12AEB390-70DD-DB43-8B78-8BAAEA7FFC5E}"/>
              </a:ext>
            </a:extLst>
          </p:cNvPr>
          <p:cNvCxnSpPr>
            <a:cxnSpLocks/>
          </p:cNvCxnSpPr>
          <p:nvPr/>
        </p:nvCxnSpPr>
        <p:spPr>
          <a:xfrm flipH="1">
            <a:off x="14473447" y="6031498"/>
            <a:ext cx="2974" cy="360462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018E9731-0A68-3A4C-A70D-D172FC5E6B6E}"/>
              </a:ext>
            </a:extLst>
          </p:cNvPr>
          <p:cNvCxnSpPr>
            <a:cxnSpLocks/>
          </p:cNvCxnSpPr>
          <p:nvPr/>
        </p:nvCxnSpPr>
        <p:spPr>
          <a:xfrm>
            <a:off x="3155064" y="4345360"/>
            <a:ext cx="1" cy="2058477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144B7D80-C1B7-8941-B5A4-43C44ED0505F}"/>
              </a:ext>
            </a:extLst>
          </p:cNvPr>
          <p:cNvCxnSpPr>
            <a:cxnSpLocks/>
          </p:cNvCxnSpPr>
          <p:nvPr/>
        </p:nvCxnSpPr>
        <p:spPr>
          <a:xfrm>
            <a:off x="7298849" y="4345360"/>
            <a:ext cx="1" cy="2058477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Connector 366">
            <a:extLst>
              <a:ext uri="{FF2B5EF4-FFF2-40B4-BE49-F238E27FC236}">
                <a16:creationId xmlns:a16="http://schemas.microsoft.com/office/drawing/2014/main" id="{219735FA-87B9-5C4B-BA4E-8BE5C2B9DCEB}"/>
              </a:ext>
            </a:extLst>
          </p:cNvPr>
          <p:cNvCxnSpPr>
            <a:cxnSpLocks/>
          </p:cNvCxnSpPr>
          <p:nvPr/>
        </p:nvCxnSpPr>
        <p:spPr>
          <a:xfrm>
            <a:off x="11282086" y="4321046"/>
            <a:ext cx="1" cy="2058477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Rounded Rectangle 329">
            <a:extLst>
              <a:ext uri="{FF2B5EF4-FFF2-40B4-BE49-F238E27FC236}">
                <a16:creationId xmlns:a16="http://schemas.microsoft.com/office/drawing/2014/main" id="{B5D1FBB4-964F-E943-AA56-D2481A30C9A7}"/>
              </a:ext>
            </a:extLst>
          </p:cNvPr>
          <p:cNvSpPr/>
          <p:nvPr/>
        </p:nvSpPr>
        <p:spPr>
          <a:xfrm>
            <a:off x="372119" y="4741096"/>
            <a:ext cx="11625856" cy="3640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dirty="0"/>
              <a:t>vSAN (VLAN _)</a:t>
            </a:r>
          </a:p>
        </p:txBody>
      </p:sp>
      <p:sp>
        <p:nvSpPr>
          <p:cNvPr id="332" name="Rounded Rectangle 331">
            <a:extLst>
              <a:ext uri="{FF2B5EF4-FFF2-40B4-BE49-F238E27FC236}">
                <a16:creationId xmlns:a16="http://schemas.microsoft.com/office/drawing/2014/main" id="{087A8B53-C33D-4347-A8A3-2F0D66A45729}"/>
              </a:ext>
            </a:extLst>
          </p:cNvPr>
          <p:cNvSpPr/>
          <p:nvPr/>
        </p:nvSpPr>
        <p:spPr>
          <a:xfrm>
            <a:off x="398042" y="5215230"/>
            <a:ext cx="11608686" cy="3640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dirty="0"/>
              <a:t>vMotion (VLAN _)</a:t>
            </a:r>
          </a:p>
        </p:txBody>
      </p:sp>
      <p:sp>
        <p:nvSpPr>
          <p:cNvPr id="334" name="Rounded Rectangle 333">
            <a:extLst>
              <a:ext uri="{FF2B5EF4-FFF2-40B4-BE49-F238E27FC236}">
                <a16:creationId xmlns:a16="http://schemas.microsoft.com/office/drawing/2014/main" id="{36B40E3D-591A-3B45-9CB8-F0796D2C9254}"/>
              </a:ext>
            </a:extLst>
          </p:cNvPr>
          <p:cNvSpPr/>
          <p:nvPr/>
        </p:nvSpPr>
        <p:spPr>
          <a:xfrm>
            <a:off x="346332" y="4285509"/>
            <a:ext cx="11625855" cy="36406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dirty="0"/>
              <a:t>VM Network (VLAN _)</a:t>
            </a:r>
          </a:p>
        </p:txBody>
      </p:sp>
      <p:sp>
        <p:nvSpPr>
          <p:cNvPr id="266" name="Rounded Rectangle 265">
            <a:extLst>
              <a:ext uri="{FF2B5EF4-FFF2-40B4-BE49-F238E27FC236}">
                <a16:creationId xmlns:a16="http://schemas.microsoft.com/office/drawing/2014/main" id="{76D18D0B-6DA9-6346-8D8B-2F7D86593CDC}"/>
              </a:ext>
            </a:extLst>
          </p:cNvPr>
          <p:cNvSpPr/>
          <p:nvPr/>
        </p:nvSpPr>
        <p:spPr>
          <a:xfrm>
            <a:off x="380871" y="5674206"/>
            <a:ext cx="11625853" cy="36406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dirty="0"/>
              <a:t>ESXi Management (VLAN _)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C4DF4100-9125-8A48-B2F8-88D5EAD3E714}"/>
              </a:ext>
            </a:extLst>
          </p:cNvPr>
          <p:cNvSpPr txBox="1"/>
          <p:nvPr/>
        </p:nvSpPr>
        <p:spPr>
          <a:xfrm>
            <a:off x="792359" y="6740993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IPMI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A9325C7D-3E56-C94B-8B66-3D8CF16B0E34}"/>
              </a:ext>
            </a:extLst>
          </p:cNvPr>
          <p:cNvSpPr txBox="1"/>
          <p:nvPr/>
        </p:nvSpPr>
        <p:spPr>
          <a:xfrm>
            <a:off x="1500669" y="6735241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vmnic0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D31841CD-3758-D14C-AD62-86FBD00909D8}"/>
              </a:ext>
            </a:extLst>
          </p:cNvPr>
          <p:cNvSpPr txBox="1"/>
          <p:nvPr/>
        </p:nvSpPr>
        <p:spPr>
          <a:xfrm>
            <a:off x="1995583" y="673524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vmnic1</a:t>
            </a:r>
          </a:p>
        </p:txBody>
      </p:sp>
      <p:sp>
        <p:nvSpPr>
          <p:cNvPr id="374" name="TextBox 373">
            <a:extLst>
              <a:ext uri="{FF2B5EF4-FFF2-40B4-BE49-F238E27FC236}">
                <a16:creationId xmlns:a16="http://schemas.microsoft.com/office/drawing/2014/main" id="{0FB7956F-3CA2-9246-8E08-C6533B6DBA94}"/>
              </a:ext>
            </a:extLst>
          </p:cNvPr>
          <p:cNvSpPr txBox="1"/>
          <p:nvPr/>
        </p:nvSpPr>
        <p:spPr>
          <a:xfrm>
            <a:off x="2825676" y="673523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vmnic2</a:t>
            </a:r>
          </a:p>
        </p:txBody>
      </p:sp>
      <p:sp>
        <p:nvSpPr>
          <p:cNvPr id="375" name="TextBox 374">
            <a:extLst>
              <a:ext uri="{FF2B5EF4-FFF2-40B4-BE49-F238E27FC236}">
                <a16:creationId xmlns:a16="http://schemas.microsoft.com/office/drawing/2014/main" id="{681134C6-010C-8C4C-B8CA-FD31B241B35E}"/>
              </a:ext>
            </a:extLst>
          </p:cNvPr>
          <p:cNvSpPr txBox="1"/>
          <p:nvPr/>
        </p:nvSpPr>
        <p:spPr>
          <a:xfrm>
            <a:off x="5636779" y="6746034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vmnic0</a:t>
            </a:r>
          </a:p>
        </p:txBody>
      </p:sp>
      <p:sp>
        <p:nvSpPr>
          <p:cNvPr id="376" name="TextBox 375">
            <a:extLst>
              <a:ext uri="{FF2B5EF4-FFF2-40B4-BE49-F238E27FC236}">
                <a16:creationId xmlns:a16="http://schemas.microsoft.com/office/drawing/2014/main" id="{D852E760-2335-8545-AAB3-0A9410EF06EC}"/>
              </a:ext>
            </a:extLst>
          </p:cNvPr>
          <p:cNvSpPr txBox="1"/>
          <p:nvPr/>
        </p:nvSpPr>
        <p:spPr>
          <a:xfrm>
            <a:off x="6131693" y="6746033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vmnic1</a:t>
            </a:r>
          </a:p>
        </p:txBody>
      </p:sp>
      <p:sp>
        <p:nvSpPr>
          <p:cNvPr id="377" name="TextBox 376">
            <a:extLst>
              <a:ext uri="{FF2B5EF4-FFF2-40B4-BE49-F238E27FC236}">
                <a16:creationId xmlns:a16="http://schemas.microsoft.com/office/drawing/2014/main" id="{2844E9FD-3B0E-3A4A-975A-F918714E39D0}"/>
              </a:ext>
            </a:extLst>
          </p:cNvPr>
          <p:cNvSpPr txBox="1"/>
          <p:nvPr/>
        </p:nvSpPr>
        <p:spPr>
          <a:xfrm>
            <a:off x="6961786" y="6746032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vmnic2</a:t>
            </a: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7FB0B41E-B70C-DD4A-9815-D33316617D19}"/>
              </a:ext>
            </a:extLst>
          </p:cNvPr>
          <p:cNvSpPr txBox="1"/>
          <p:nvPr/>
        </p:nvSpPr>
        <p:spPr>
          <a:xfrm>
            <a:off x="9610038" y="675085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vmnic0</a:t>
            </a:r>
          </a:p>
        </p:txBody>
      </p:sp>
      <p:sp>
        <p:nvSpPr>
          <p:cNvPr id="379" name="TextBox 378">
            <a:extLst>
              <a:ext uri="{FF2B5EF4-FFF2-40B4-BE49-F238E27FC236}">
                <a16:creationId xmlns:a16="http://schemas.microsoft.com/office/drawing/2014/main" id="{D0B73D56-0B45-D245-85D5-EC90F924EF9B}"/>
              </a:ext>
            </a:extLst>
          </p:cNvPr>
          <p:cNvSpPr txBox="1"/>
          <p:nvPr/>
        </p:nvSpPr>
        <p:spPr>
          <a:xfrm>
            <a:off x="10104952" y="6750855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vmnic1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0884DE11-B312-6F42-AA2F-3F269BF94DC9}"/>
              </a:ext>
            </a:extLst>
          </p:cNvPr>
          <p:cNvSpPr txBox="1"/>
          <p:nvPr/>
        </p:nvSpPr>
        <p:spPr>
          <a:xfrm>
            <a:off x="10935045" y="6750854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vmnic2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F0A23655-19A3-574A-94A7-5CB647BC2CFA}"/>
              </a:ext>
            </a:extLst>
          </p:cNvPr>
          <p:cNvSpPr txBox="1"/>
          <p:nvPr/>
        </p:nvSpPr>
        <p:spPr>
          <a:xfrm>
            <a:off x="14206533" y="6731191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vmnic1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6BABDCA7-13C1-C743-871C-019585042C54}"/>
              </a:ext>
            </a:extLst>
          </p:cNvPr>
          <p:cNvSpPr txBox="1"/>
          <p:nvPr/>
        </p:nvSpPr>
        <p:spPr>
          <a:xfrm>
            <a:off x="14702414" y="6724727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vmnic2</a:t>
            </a:r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DDDC62EE-AEC5-F342-9A46-63FC4A0A33C4}"/>
              </a:ext>
            </a:extLst>
          </p:cNvPr>
          <p:cNvSpPr txBox="1"/>
          <p:nvPr/>
        </p:nvSpPr>
        <p:spPr>
          <a:xfrm>
            <a:off x="15215678" y="6727604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vmnic3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3B0A7D30-B568-5F43-B786-D3D40341A4C6}"/>
              </a:ext>
            </a:extLst>
          </p:cNvPr>
          <p:cNvSpPr txBox="1"/>
          <p:nvPr/>
        </p:nvSpPr>
        <p:spPr>
          <a:xfrm>
            <a:off x="15725608" y="6707525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sz="1200" b="1" dirty="0"/>
              <a:t>vmnic4</a:t>
            </a:r>
          </a:p>
        </p:txBody>
      </p:sp>
      <p:sp>
        <p:nvSpPr>
          <p:cNvPr id="385" name="Rounded Rectangle 384">
            <a:extLst>
              <a:ext uri="{FF2B5EF4-FFF2-40B4-BE49-F238E27FC236}">
                <a16:creationId xmlns:a16="http://schemas.microsoft.com/office/drawing/2014/main" id="{1D9D64C4-783B-8648-A4A7-2A9CC98FA7BA}"/>
              </a:ext>
            </a:extLst>
          </p:cNvPr>
          <p:cNvSpPr/>
          <p:nvPr/>
        </p:nvSpPr>
        <p:spPr>
          <a:xfrm>
            <a:off x="383096" y="3401236"/>
            <a:ext cx="979686" cy="80287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dirty="0"/>
              <a:t>WS19 MGM</a:t>
            </a:r>
          </a:p>
        </p:txBody>
      </p:sp>
      <p:sp>
        <p:nvSpPr>
          <p:cNvPr id="386" name="Rounded Rectangle 385">
            <a:extLst>
              <a:ext uri="{FF2B5EF4-FFF2-40B4-BE49-F238E27FC236}">
                <a16:creationId xmlns:a16="http://schemas.microsoft.com/office/drawing/2014/main" id="{A68D0681-62BE-5043-AB67-FFD24634CE8A}"/>
              </a:ext>
            </a:extLst>
          </p:cNvPr>
          <p:cNvSpPr/>
          <p:nvPr/>
        </p:nvSpPr>
        <p:spPr>
          <a:xfrm>
            <a:off x="346332" y="2537537"/>
            <a:ext cx="979686" cy="80287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sz="1600" dirty="0"/>
              <a:t>vCenter</a:t>
            </a:r>
          </a:p>
        </p:txBody>
      </p:sp>
      <p:sp>
        <p:nvSpPr>
          <p:cNvPr id="387" name="Rounded Rectangle 386">
            <a:extLst>
              <a:ext uri="{FF2B5EF4-FFF2-40B4-BE49-F238E27FC236}">
                <a16:creationId xmlns:a16="http://schemas.microsoft.com/office/drawing/2014/main" id="{D5A19584-1C27-D942-A950-14859F8EE6D9}"/>
              </a:ext>
            </a:extLst>
          </p:cNvPr>
          <p:cNvSpPr/>
          <p:nvPr/>
        </p:nvSpPr>
        <p:spPr>
          <a:xfrm>
            <a:off x="331386" y="1687213"/>
            <a:ext cx="979686" cy="80287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dirty="0"/>
              <a:t>DNS</a:t>
            </a:r>
          </a:p>
        </p:txBody>
      </p:sp>
      <p:sp>
        <p:nvSpPr>
          <p:cNvPr id="392" name="Rounded Rectangle 391">
            <a:extLst>
              <a:ext uri="{FF2B5EF4-FFF2-40B4-BE49-F238E27FC236}">
                <a16:creationId xmlns:a16="http://schemas.microsoft.com/office/drawing/2014/main" id="{5FDF9050-726C-7047-AEBC-6C1F27036D4D}"/>
              </a:ext>
            </a:extLst>
          </p:cNvPr>
          <p:cNvSpPr/>
          <p:nvPr/>
        </p:nvSpPr>
        <p:spPr>
          <a:xfrm>
            <a:off x="346332" y="844364"/>
            <a:ext cx="979686" cy="80287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dirty="0"/>
              <a:t>VM</a:t>
            </a:r>
          </a:p>
        </p:txBody>
      </p:sp>
      <p:grpSp>
        <p:nvGrpSpPr>
          <p:cNvPr id="289" name="Group 288">
            <a:extLst>
              <a:ext uri="{FF2B5EF4-FFF2-40B4-BE49-F238E27FC236}">
                <a16:creationId xmlns:a16="http://schemas.microsoft.com/office/drawing/2014/main" id="{DAD96CE0-3F7B-BA44-84EA-88E2A3B8F787}"/>
              </a:ext>
            </a:extLst>
          </p:cNvPr>
          <p:cNvGrpSpPr/>
          <p:nvPr/>
        </p:nvGrpSpPr>
        <p:grpSpPr>
          <a:xfrm>
            <a:off x="1481443" y="1061133"/>
            <a:ext cx="3279558" cy="3149380"/>
            <a:chOff x="2491977" y="1802254"/>
            <a:chExt cx="3279558" cy="3149380"/>
          </a:xfrm>
        </p:grpSpPr>
        <p:sp>
          <p:nvSpPr>
            <p:cNvPr id="388" name="Rounded Rectangle 387">
              <a:extLst>
                <a:ext uri="{FF2B5EF4-FFF2-40B4-BE49-F238E27FC236}">
                  <a16:creationId xmlns:a16="http://schemas.microsoft.com/office/drawing/2014/main" id="{C6562425-E85C-A74F-B2ED-F6C3407381D0}"/>
                </a:ext>
              </a:extLst>
            </p:cNvPr>
            <p:cNvSpPr/>
            <p:nvPr/>
          </p:nvSpPr>
          <p:spPr>
            <a:xfrm>
              <a:off x="2569178" y="4091128"/>
              <a:ext cx="979686" cy="80287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ESX-1</a:t>
              </a:r>
            </a:p>
          </p:txBody>
        </p:sp>
        <p:sp>
          <p:nvSpPr>
            <p:cNvPr id="389" name="Rounded Rectangle 388">
              <a:extLst>
                <a:ext uri="{FF2B5EF4-FFF2-40B4-BE49-F238E27FC236}">
                  <a16:creationId xmlns:a16="http://schemas.microsoft.com/office/drawing/2014/main" id="{00062CED-FD73-2349-A06B-4B8D88CC826A}"/>
                </a:ext>
              </a:extLst>
            </p:cNvPr>
            <p:cNvSpPr/>
            <p:nvPr/>
          </p:nvSpPr>
          <p:spPr>
            <a:xfrm>
              <a:off x="3625220" y="4098506"/>
              <a:ext cx="979686" cy="80287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ESX-2</a:t>
              </a:r>
            </a:p>
          </p:txBody>
        </p:sp>
        <p:sp>
          <p:nvSpPr>
            <p:cNvPr id="390" name="Rounded Rectangle 389">
              <a:extLst>
                <a:ext uri="{FF2B5EF4-FFF2-40B4-BE49-F238E27FC236}">
                  <a16:creationId xmlns:a16="http://schemas.microsoft.com/office/drawing/2014/main" id="{963C29E1-645B-8E4F-9B9A-7D54CCC8146F}"/>
                </a:ext>
              </a:extLst>
            </p:cNvPr>
            <p:cNvSpPr/>
            <p:nvPr/>
          </p:nvSpPr>
          <p:spPr>
            <a:xfrm>
              <a:off x="4681262" y="4079029"/>
              <a:ext cx="979686" cy="80287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ESX-3</a:t>
              </a:r>
            </a:p>
          </p:txBody>
        </p:sp>
        <p:sp>
          <p:nvSpPr>
            <p:cNvPr id="391" name="Rounded Rectangle 390">
              <a:extLst>
                <a:ext uri="{FF2B5EF4-FFF2-40B4-BE49-F238E27FC236}">
                  <a16:creationId xmlns:a16="http://schemas.microsoft.com/office/drawing/2014/main" id="{B11D8A55-54F4-F742-9559-CB82E0406313}"/>
                </a:ext>
              </a:extLst>
            </p:cNvPr>
            <p:cNvSpPr/>
            <p:nvPr/>
          </p:nvSpPr>
          <p:spPr>
            <a:xfrm>
              <a:off x="2871942" y="2694699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800" dirty="0"/>
                <a:t>vCenter</a:t>
              </a:r>
            </a:p>
          </p:txBody>
        </p:sp>
        <p:sp>
          <p:nvSpPr>
            <p:cNvPr id="393" name="Rounded Rectangle 392">
              <a:extLst>
                <a:ext uri="{FF2B5EF4-FFF2-40B4-BE49-F238E27FC236}">
                  <a16:creationId xmlns:a16="http://schemas.microsoft.com/office/drawing/2014/main" id="{83AD7ED6-728B-CF4A-B7B0-475511F33854}"/>
                </a:ext>
              </a:extLst>
            </p:cNvPr>
            <p:cNvSpPr/>
            <p:nvPr/>
          </p:nvSpPr>
          <p:spPr>
            <a:xfrm>
              <a:off x="3494934" y="2686738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394" name="Rounded Rectangle 393">
              <a:extLst>
                <a:ext uri="{FF2B5EF4-FFF2-40B4-BE49-F238E27FC236}">
                  <a16:creationId xmlns:a16="http://schemas.microsoft.com/office/drawing/2014/main" id="{668C6184-A77B-BB4E-B1DC-6D204643E00D}"/>
                </a:ext>
              </a:extLst>
            </p:cNvPr>
            <p:cNvSpPr/>
            <p:nvPr/>
          </p:nvSpPr>
          <p:spPr>
            <a:xfrm>
              <a:off x="4087234" y="2691556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395" name="Rounded Rectangle 394">
              <a:extLst>
                <a:ext uri="{FF2B5EF4-FFF2-40B4-BE49-F238E27FC236}">
                  <a16:creationId xmlns:a16="http://schemas.microsoft.com/office/drawing/2014/main" id="{081E9A59-17EB-DC4B-865C-7A5B610558E5}"/>
                </a:ext>
              </a:extLst>
            </p:cNvPr>
            <p:cNvSpPr/>
            <p:nvPr/>
          </p:nvSpPr>
          <p:spPr>
            <a:xfrm>
              <a:off x="4728446" y="2686738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396" name="Rounded Rectangle 395">
              <a:extLst>
                <a:ext uri="{FF2B5EF4-FFF2-40B4-BE49-F238E27FC236}">
                  <a16:creationId xmlns:a16="http://schemas.microsoft.com/office/drawing/2014/main" id="{FB8A849D-7200-904B-86C5-FBD2E271EFD7}"/>
                </a:ext>
              </a:extLst>
            </p:cNvPr>
            <p:cNvSpPr/>
            <p:nvPr/>
          </p:nvSpPr>
          <p:spPr>
            <a:xfrm>
              <a:off x="2879852" y="2227938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1400" dirty="0"/>
                <a:t>DNS</a:t>
              </a:r>
            </a:p>
          </p:txBody>
        </p:sp>
        <p:sp>
          <p:nvSpPr>
            <p:cNvPr id="397" name="Rounded Rectangle 396">
              <a:extLst>
                <a:ext uri="{FF2B5EF4-FFF2-40B4-BE49-F238E27FC236}">
                  <a16:creationId xmlns:a16="http://schemas.microsoft.com/office/drawing/2014/main" id="{84F001A1-EE25-8B43-BCD5-970C36888C03}"/>
                </a:ext>
              </a:extLst>
            </p:cNvPr>
            <p:cNvSpPr/>
            <p:nvPr/>
          </p:nvSpPr>
          <p:spPr>
            <a:xfrm>
              <a:off x="3498027" y="2223068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399" name="Rounded Rectangle 398">
              <a:extLst>
                <a:ext uri="{FF2B5EF4-FFF2-40B4-BE49-F238E27FC236}">
                  <a16:creationId xmlns:a16="http://schemas.microsoft.com/office/drawing/2014/main" id="{1C0E98ED-96C6-6E40-AF9D-A4B110DCB52B}"/>
                </a:ext>
              </a:extLst>
            </p:cNvPr>
            <p:cNvSpPr/>
            <p:nvPr/>
          </p:nvSpPr>
          <p:spPr>
            <a:xfrm>
              <a:off x="4090768" y="2227342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400" name="Rounded Rectangle 399">
              <a:extLst>
                <a:ext uri="{FF2B5EF4-FFF2-40B4-BE49-F238E27FC236}">
                  <a16:creationId xmlns:a16="http://schemas.microsoft.com/office/drawing/2014/main" id="{761CB5DC-DEE6-B14B-80FC-45724A05E833}"/>
                </a:ext>
              </a:extLst>
            </p:cNvPr>
            <p:cNvSpPr/>
            <p:nvPr/>
          </p:nvSpPr>
          <p:spPr>
            <a:xfrm>
              <a:off x="4706292" y="2222455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401" name="Rounded Rectangle 400">
              <a:extLst>
                <a:ext uri="{FF2B5EF4-FFF2-40B4-BE49-F238E27FC236}">
                  <a16:creationId xmlns:a16="http://schemas.microsoft.com/office/drawing/2014/main" id="{ECE09DCC-56F0-CD43-8394-D175327091A4}"/>
                </a:ext>
              </a:extLst>
            </p:cNvPr>
            <p:cNvSpPr/>
            <p:nvPr/>
          </p:nvSpPr>
          <p:spPr>
            <a:xfrm>
              <a:off x="2599438" y="3631189"/>
              <a:ext cx="2948883" cy="208013"/>
            </a:xfrm>
            <a:prstGeom prst="round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1100" dirty="0"/>
                <a:t>vSAN</a:t>
              </a:r>
            </a:p>
          </p:txBody>
        </p:sp>
        <p:sp>
          <p:nvSpPr>
            <p:cNvPr id="402" name="Rounded Rectangle 401">
              <a:extLst>
                <a:ext uri="{FF2B5EF4-FFF2-40B4-BE49-F238E27FC236}">
                  <a16:creationId xmlns:a16="http://schemas.microsoft.com/office/drawing/2014/main" id="{B154E54A-F5E7-E441-9986-997636A7353A}"/>
                </a:ext>
              </a:extLst>
            </p:cNvPr>
            <p:cNvSpPr/>
            <p:nvPr/>
          </p:nvSpPr>
          <p:spPr>
            <a:xfrm>
              <a:off x="2593961" y="3866882"/>
              <a:ext cx="2944528" cy="208013"/>
            </a:xfrm>
            <a:prstGeom prst="round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1100" dirty="0"/>
                <a:t>vMotion</a:t>
              </a:r>
            </a:p>
          </p:txBody>
        </p:sp>
        <p:sp>
          <p:nvSpPr>
            <p:cNvPr id="403" name="Rounded Rectangle 402">
              <a:extLst>
                <a:ext uri="{FF2B5EF4-FFF2-40B4-BE49-F238E27FC236}">
                  <a16:creationId xmlns:a16="http://schemas.microsoft.com/office/drawing/2014/main" id="{B3710A4B-4700-2A47-8C16-F066CDD70664}"/>
                </a:ext>
              </a:extLst>
            </p:cNvPr>
            <p:cNvSpPr/>
            <p:nvPr/>
          </p:nvSpPr>
          <p:spPr>
            <a:xfrm>
              <a:off x="2587323" y="3381476"/>
              <a:ext cx="2948883" cy="208013"/>
            </a:xfrm>
            <a:prstGeom prst="round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1100" dirty="0"/>
                <a:t>VM Network</a:t>
              </a:r>
            </a:p>
          </p:txBody>
        </p:sp>
        <p:sp>
          <p:nvSpPr>
            <p:cNvPr id="286" name="Rectangle 285">
              <a:extLst>
                <a:ext uri="{FF2B5EF4-FFF2-40B4-BE49-F238E27FC236}">
                  <a16:creationId xmlns:a16="http://schemas.microsoft.com/office/drawing/2014/main" id="{3AFB7B9B-77E2-854D-94D1-22E38F4EB375}"/>
                </a:ext>
              </a:extLst>
            </p:cNvPr>
            <p:cNvSpPr/>
            <p:nvPr/>
          </p:nvSpPr>
          <p:spPr>
            <a:xfrm>
              <a:off x="2491977" y="2133600"/>
              <a:ext cx="3279558" cy="2818034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EE"/>
            </a:p>
          </p:txBody>
        </p:sp>
        <p:sp>
          <p:nvSpPr>
            <p:cNvPr id="287" name="TextBox 286">
              <a:extLst>
                <a:ext uri="{FF2B5EF4-FFF2-40B4-BE49-F238E27FC236}">
                  <a16:creationId xmlns:a16="http://schemas.microsoft.com/office/drawing/2014/main" id="{1B93AF70-CC91-2846-AA0C-327451665F73}"/>
                </a:ext>
              </a:extLst>
            </p:cNvPr>
            <p:cNvSpPr txBox="1"/>
            <p:nvPr/>
          </p:nvSpPr>
          <p:spPr>
            <a:xfrm>
              <a:off x="2994152" y="1802254"/>
              <a:ext cx="22070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EE" dirty="0"/>
                <a:t>Test - LAB- 1 (VLAN _)</a:t>
              </a:r>
            </a:p>
          </p:txBody>
        </p:sp>
      </p:grpSp>
      <p:grpSp>
        <p:nvGrpSpPr>
          <p:cNvPr id="405" name="Group 404">
            <a:extLst>
              <a:ext uri="{FF2B5EF4-FFF2-40B4-BE49-F238E27FC236}">
                <a16:creationId xmlns:a16="http://schemas.microsoft.com/office/drawing/2014/main" id="{AD8FEE36-E30F-704A-A62D-2121F21FEBD0}"/>
              </a:ext>
            </a:extLst>
          </p:cNvPr>
          <p:cNvGrpSpPr/>
          <p:nvPr/>
        </p:nvGrpSpPr>
        <p:grpSpPr>
          <a:xfrm>
            <a:off x="4810270" y="1061133"/>
            <a:ext cx="3279558" cy="3154412"/>
            <a:chOff x="2491977" y="1797222"/>
            <a:chExt cx="3279558" cy="3154412"/>
          </a:xfrm>
        </p:grpSpPr>
        <p:sp>
          <p:nvSpPr>
            <p:cNvPr id="406" name="Rounded Rectangle 405">
              <a:extLst>
                <a:ext uri="{FF2B5EF4-FFF2-40B4-BE49-F238E27FC236}">
                  <a16:creationId xmlns:a16="http://schemas.microsoft.com/office/drawing/2014/main" id="{9362E469-F29C-444E-A21A-C684D28377E2}"/>
                </a:ext>
              </a:extLst>
            </p:cNvPr>
            <p:cNvSpPr/>
            <p:nvPr/>
          </p:nvSpPr>
          <p:spPr>
            <a:xfrm>
              <a:off x="2569178" y="4091128"/>
              <a:ext cx="979686" cy="80287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ESX-1</a:t>
              </a:r>
            </a:p>
          </p:txBody>
        </p:sp>
        <p:sp>
          <p:nvSpPr>
            <p:cNvPr id="407" name="Rounded Rectangle 406">
              <a:extLst>
                <a:ext uri="{FF2B5EF4-FFF2-40B4-BE49-F238E27FC236}">
                  <a16:creationId xmlns:a16="http://schemas.microsoft.com/office/drawing/2014/main" id="{923D5A4C-7C88-034B-8887-F660FC459B49}"/>
                </a:ext>
              </a:extLst>
            </p:cNvPr>
            <p:cNvSpPr/>
            <p:nvPr/>
          </p:nvSpPr>
          <p:spPr>
            <a:xfrm>
              <a:off x="3625220" y="4098506"/>
              <a:ext cx="979686" cy="80287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ESX-..</a:t>
              </a:r>
            </a:p>
          </p:txBody>
        </p:sp>
        <p:sp>
          <p:nvSpPr>
            <p:cNvPr id="408" name="Rounded Rectangle 407">
              <a:extLst>
                <a:ext uri="{FF2B5EF4-FFF2-40B4-BE49-F238E27FC236}">
                  <a16:creationId xmlns:a16="http://schemas.microsoft.com/office/drawing/2014/main" id="{E1438F6B-B100-8143-9C73-C9A6B88CBC98}"/>
                </a:ext>
              </a:extLst>
            </p:cNvPr>
            <p:cNvSpPr/>
            <p:nvPr/>
          </p:nvSpPr>
          <p:spPr>
            <a:xfrm>
              <a:off x="4681262" y="4079029"/>
              <a:ext cx="979686" cy="80287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ESX-9</a:t>
              </a:r>
            </a:p>
          </p:txBody>
        </p:sp>
        <p:sp>
          <p:nvSpPr>
            <p:cNvPr id="409" name="Rounded Rectangle 408">
              <a:extLst>
                <a:ext uri="{FF2B5EF4-FFF2-40B4-BE49-F238E27FC236}">
                  <a16:creationId xmlns:a16="http://schemas.microsoft.com/office/drawing/2014/main" id="{3A38875D-7AD2-2E47-BE71-7F6D40182A4B}"/>
                </a:ext>
              </a:extLst>
            </p:cNvPr>
            <p:cNvSpPr/>
            <p:nvPr/>
          </p:nvSpPr>
          <p:spPr>
            <a:xfrm>
              <a:off x="2871942" y="2694699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800" dirty="0"/>
                <a:t>vCenter</a:t>
              </a:r>
            </a:p>
          </p:txBody>
        </p:sp>
        <p:sp>
          <p:nvSpPr>
            <p:cNvPr id="410" name="Rounded Rectangle 409">
              <a:extLst>
                <a:ext uri="{FF2B5EF4-FFF2-40B4-BE49-F238E27FC236}">
                  <a16:creationId xmlns:a16="http://schemas.microsoft.com/office/drawing/2014/main" id="{46B0BB2E-63B3-B04E-AA02-399387A710CB}"/>
                </a:ext>
              </a:extLst>
            </p:cNvPr>
            <p:cNvSpPr/>
            <p:nvPr/>
          </p:nvSpPr>
          <p:spPr>
            <a:xfrm>
              <a:off x="3494934" y="2686738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411" name="Rounded Rectangle 410">
              <a:extLst>
                <a:ext uri="{FF2B5EF4-FFF2-40B4-BE49-F238E27FC236}">
                  <a16:creationId xmlns:a16="http://schemas.microsoft.com/office/drawing/2014/main" id="{8D03FF4F-396F-DC43-86C9-F164A48B6896}"/>
                </a:ext>
              </a:extLst>
            </p:cNvPr>
            <p:cNvSpPr/>
            <p:nvPr/>
          </p:nvSpPr>
          <p:spPr>
            <a:xfrm>
              <a:off x="4087234" y="2691556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412" name="Rounded Rectangle 411">
              <a:extLst>
                <a:ext uri="{FF2B5EF4-FFF2-40B4-BE49-F238E27FC236}">
                  <a16:creationId xmlns:a16="http://schemas.microsoft.com/office/drawing/2014/main" id="{BB1FEF72-C9BC-684E-AE17-8C3E8732E9C3}"/>
                </a:ext>
              </a:extLst>
            </p:cNvPr>
            <p:cNvSpPr/>
            <p:nvPr/>
          </p:nvSpPr>
          <p:spPr>
            <a:xfrm>
              <a:off x="4728446" y="2686738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413" name="Rounded Rectangle 412">
              <a:extLst>
                <a:ext uri="{FF2B5EF4-FFF2-40B4-BE49-F238E27FC236}">
                  <a16:creationId xmlns:a16="http://schemas.microsoft.com/office/drawing/2014/main" id="{EC1EEEB8-046A-9144-BA48-64977136D2A6}"/>
                </a:ext>
              </a:extLst>
            </p:cNvPr>
            <p:cNvSpPr/>
            <p:nvPr/>
          </p:nvSpPr>
          <p:spPr>
            <a:xfrm>
              <a:off x="2879852" y="2227938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1400" dirty="0"/>
                <a:t>DNS</a:t>
              </a:r>
            </a:p>
          </p:txBody>
        </p:sp>
        <p:sp>
          <p:nvSpPr>
            <p:cNvPr id="414" name="Rounded Rectangle 413">
              <a:extLst>
                <a:ext uri="{FF2B5EF4-FFF2-40B4-BE49-F238E27FC236}">
                  <a16:creationId xmlns:a16="http://schemas.microsoft.com/office/drawing/2014/main" id="{4CA5D30A-9F84-5244-AF6E-C03397687E3A}"/>
                </a:ext>
              </a:extLst>
            </p:cNvPr>
            <p:cNvSpPr/>
            <p:nvPr/>
          </p:nvSpPr>
          <p:spPr>
            <a:xfrm>
              <a:off x="3498027" y="2223068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415" name="Rounded Rectangle 414">
              <a:extLst>
                <a:ext uri="{FF2B5EF4-FFF2-40B4-BE49-F238E27FC236}">
                  <a16:creationId xmlns:a16="http://schemas.microsoft.com/office/drawing/2014/main" id="{D6A9789C-91E3-F847-83A3-39A5C25ECC45}"/>
                </a:ext>
              </a:extLst>
            </p:cNvPr>
            <p:cNvSpPr/>
            <p:nvPr/>
          </p:nvSpPr>
          <p:spPr>
            <a:xfrm>
              <a:off x="4090768" y="2227342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416" name="Rounded Rectangle 415">
              <a:extLst>
                <a:ext uri="{FF2B5EF4-FFF2-40B4-BE49-F238E27FC236}">
                  <a16:creationId xmlns:a16="http://schemas.microsoft.com/office/drawing/2014/main" id="{B4E9F638-D7BF-284C-ABC4-E75BCDAF98A0}"/>
                </a:ext>
              </a:extLst>
            </p:cNvPr>
            <p:cNvSpPr/>
            <p:nvPr/>
          </p:nvSpPr>
          <p:spPr>
            <a:xfrm>
              <a:off x="4706292" y="2222455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417" name="Rounded Rectangle 416">
              <a:extLst>
                <a:ext uri="{FF2B5EF4-FFF2-40B4-BE49-F238E27FC236}">
                  <a16:creationId xmlns:a16="http://schemas.microsoft.com/office/drawing/2014/main" id="{A4A2F158-D28F-2E47-BF07-D1359B37FE3E}"/>
                </a:ext>
              </a:extLst>
            </p:cNvPr>
            <p:cNvSpPr/>
            <p:nvPr/>
          </p:nvSpPr>
          <p:spPr>
            <a:xfrm>
              <a:off x="2599438" y="3631189"/>
              <a:ext cx="2948883" cy="208013"/>
            </a:xfrm>
            <a:prstGeom prst="round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1100" dirty="0"/>
                <a:t>vSAN</a:t>
              </a:r>
            </a:p>
          </p:txBody>
        </p:sp>
        <p:sp>
          <p:nvSpPr>
            <p:cNvPr id="418" name="Rounded Rectangle 417">
              <a:extLst>
                <a:ext uri="{FF2B5EF4-FFF2-40B4-BE49-F238E27FC236}">
                  <a16:creationId xmlns:a16="http://schemas.microsoft.com/office/drawing/2014/main" id="{B5F69925-BE2A-5943-885B-F1440DABEB4E}"/>
                </a:ext>
              </a:extLst>
            </p:cNvPr>
            <p:cNvSpPr/>
            <p:nvPr/>
          </p:nvSpPr>
          <p:spPr>
            <a:xfrm>
              <a:off x="2593961" y="3866882"/>
              <a:ext cx="2944528" cy="208013"/>
            </a:xfrm>
            <a:prstGeom prst="round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1100" dirty="0"/>
                <a:t>vMotion</a:t>
              </a:r>
            </a:p>
          </p:txBody>
        </p:sp>
        <p:sp>
          <p:nvSpPr>
            <p:cNvPr id="419" name="Rounded Rectangle 418">
              <a:extLst>
                <a:ext uri="{FF2B5EF4-FFF2-40B4-BE49-F238E27FC236}">
                  <a16:creationId xmlns:a16="http://schemas.microsoft.com/office/drawing/2014/main" id="{606DC945-F30B-2B4F-9C35-D83468747438}"/>
                </a:ext>
              </a:extLst>
            </p:cNvPr>
            <p:cNvSpPr/>
            <p:nvPr/>
          </p:nvSpPr>
          <p:spPr>
            <a:xfrm>
              <a:off x="2587323" y="3381476"/>
              <a:ext cx="2948883" cy="208013"/>
            </a:xfrm>
            <a:prstGeom prst="round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1100" dirty="0"/>
                <a:t>VM Network</a:t>
              </a:r>
            </a:p>
          </p:txBody>
        </p:sp>
        <p:sp>
          <p:nvSpPr>
            <p:cNvPr id="420" name="Rounded Rectangle 419">
              <a:extLst>
                <a:ext uri="{FF2B5EF4-FFF2-40B4-BE49-F238E27FC236}">
                  <a16:creationId xmlns:a16="http://schemas.microsoft.com/office/drawing/2014/main" id="{DF425B47-6A9B-9749-8EF1-949579FAB4E9}"/>
                </a:ext>
              </a:extLst>
            </p:cNvPr>
            <p:cNvSpPr/>
            <p:nvPr/>
          </p:nvSpPr>
          <p:spPr>
            <a:xfrm>
              <a:off x="2589606" y="3148898"/>
              <a:ext cx="2948883" cy="208013"/>
            </a:xfrm>
            <a:prstGeom prst="round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1100" dirty="0"/>
                <a:t>NSX</a:t>
              </a:r>
            </a:p>
          </p:txBody>
        </p:sp>
        <p:sp>
          <p:nvSpPr>
            <p:cNvPr id="421" name="Rectangle 420">
              <a:extLst>
                <a:ext uri="{FF2B5EF4-FFF2-40B4-BE49-F238E27FC236}">
                  <a16:creationId xmlns:a16="http://schemas.microsoft.com/office/drawing/2014/main" id="{4F59E71E-A16A-1649-8402-1A60E9D5DED5}"/>
                </a:ext>
              </a:extLst>
            </p:cNvPr>
            <p:cNvSpPr/>
            <p:nvPr/>
          </p:nvSpPr>
          <p:spPr>
            <a:xfrm>
              <a:off x="2491977" y="2133600"/>
              <a:ext cx="3279558" cy="2818034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EE"/>
            </a:p>
          </p:txBody>
        </p:sp>
        <p:sp>
          <p:nvSpPr>
            <p:cNvPr id="422" name="TextBox 421">
              <a:extLst>
                <a:ext uri="{FF2B5EF4-FFF2-40B4-BE49-F238E27FC236}">
                  <a16:creationId xmlns:a16="http://schemas.microsoft.com/office/drawing/2014/main" id="{6D9A7D9F-C900-F747-957A-615CCC4FA851}"/>
                </a:ext>
              </a:extLst>
            </p:cNvPr>
            <p:cNvSpPr txBox="1"/>
            <p:nvPr/>
          </p:nvSpPr>
          <p:spPr>
            <a:xfrm>
              <a:off x="2694222" y="1797222"/>
              <a:ext cx="2687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EE" dirty="0"/>
                <a:t>Test - LAB- vAndu (VLAN _)</a:t>
              </a:r>
            </a:p>
          </p:txBody>
        </p:sp>
      </p:grpSp>
      <p:grpSp>
        <p:nvGrpSpPr>
          <p:cNvPr id="423" name="Group 422">
            <a:extLst>
              <a:ext uri="{FF2B5EF4-FFF2-40B4-BE49-F238E27FC236}">
                <a16:creationId xmlns:a16="http://schemas.microsoft.com/office/drawing/2014/main" id="{CA179E1D-9589-D646-B808-40B5B3987887}"/>
              </a:ext>
            </a:extLst>
          </p:cNvPr>
          <p:cNvGrpSpPr/>
          <p:nvPr/>
        </p:nvGrpSpPr>
        <p:grpSpPr>
          <a:xfrm>
            <a:off x="8285974" y="1061133"/>
            <a:ext cx="3279558" cy="3149333"/>
            <a:chOff x="2491977" y="1802301"/>
            <a:chExt cx="3279558" cy="3149333"/>
          </a:xfrm>
        </p:grpSpPr>
        <p:sp>
          <p:nvSpPr>
            <p:cNvPr id="424" name="Rounded Rectangle 423">
              <a:extLst>
                <a:ext uri="{FF2B5EF4-FFF2-40B4-BE49-F238E27FC236}">
                  <a16:creationId xmlns:a16="http://schemas.microsoft.com/office/drawing/2014/main" id="{A677A0EE-2163-1F4A-92FA-720FAF1D2B57}"/>
                </a:ext>
              </a:extLst>
            </p:cNvPr>
            <p:cNvSpPr/>
            <p:nvPr/>
          </p:nvSpPr>
          <p:spPr>
            <a:xfrm>
              <a:off x="2569178" y="4091128"/>
              <a:ext cx="979686" cy="80287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ESX-1</a:t>
              </a:r>
            </a:p>
          </p:txBody>
        </p:sp>
        <p:sp>
          <p:nvSpPr>
            <p:cNvPr id="425" name="Rounded Rectangle 424">
              <a:extLst>
                <a:ext uri="{FF2B5EF4-FFF2-40B4-BE49-F238E27FC236}">
                  <a16:creationId xmlns:a16="http://schemas.microsoft.com/office/drawing/2014/main" id="{FD7EA50D-1923-0547-8D83-D531A19F98D4}"/>
                </a:ext>
              </a:extLst>
            </p:cNvPr>
            <p:cNvSpPr/>
            <p:nvPr/>
          </p:nvSpPr>
          <p:spPr>
            <a:xfrm>
              <a:off x="3625220" y="4098506"/>
              <a:ext cx="979686" cy="80287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ESX-..</a:t>
              </a:r>
            </a:p>
          </p:txBody>
        </p:sp>
        <p:sp>
          <p:nvSpPr>
            <p:cNvPr id="426" name="Rounded Rectangle 425">
              <a:extLst>
                <a:ext uri="{FF2B5EF4-FFF2-40B4-BE49-F238E27FC236}">
                  <a16:creationId xmlns:a16="http://schemas.microsoft.com/office/drawing/2014/main" id="{00CE1FB9-7648-A74A-9A39-90D0C7078342}"/>
                </a:ext>
              </a:extLst>
            </p:cNvPr>
            <p:cNvSpPr/>
            <p:nvPr/>
          </p:nvSpPr>
          <p:spPr>
            <a:xfrm>
              <a:off x="4681262" y="4079029"/>
              <a:ext cx="979686" cy="80287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ESX-X</a:t>
              </a:r>
            </a:p>
          </p:txBody>
        </p:sp>
        <p:sp>
          <p:nvSpPr>
            <p:cNvPr id="427" name="Rounded Rectangle 426">
              <a:extLst>
                <a:ext uri="{FF2B5EF4-FFF2-40B4-BE49-F238E27FC236}">
                  <a16:creationId xmlns:a16="http://schemas.microsoft.com/office/drawing/2014/main" id="{8B982802-1444-754F-910E-878A6846A877}"/>
                </a:ext>
              </a:extLst>
            </p:cNvPr>
            <p:cNvSpPr/>
            <p:nvPr/>
          </p:nvSpPr>
          <p:spPr>
            <a:xfrm>
              <a:off x="2871942" y="2694699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428" name="Rounded Rectangle 427">
              <a:extLst>
                <a:ext uri="{FF2B5EF4-FFF2-40B4-BE49-F238E27FC236}">
                  <a16:creationId xmlns:a16="http://schemas.microsoft.com/office/drawing/2014/main" id="{A68717EA-C7B1-C64E-B3E8-3B46F3D2B010}"/>
                </a:ext>
              </a:extLst>
            </p:cNvPr>
            <p:cNvSpPr/>
            <p:nvPr/>
          </p:nvSpPr>
          <p:spPr>
            <a:xfrm>
              <a:off x="3494934" y="2686738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429" name="Rounded Rectangle 428">
              <a:extLst>
                <a:ext uri="{FF2B5EF4-FFF2-40B4-BE49-F238E27FC236}">
                  <a16:creationId xmlns:a16="http://schemas.microsoft.com/office/drawing/2014/main" id="{6E68511A-F413-444B-9E64-D611BAFDE332}"/>
                </a:ext>
              </a:extLst>
            </p:cNvPr>
            <p:cNvSpPr/>
            <p:nvPr/>
          </p:nvSpPr>
          <p:spPr>
            <a:xfrm>
              <a:off x="4087234" y="2691556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430" name="Rounded Rectangle 429">
              <a:extLst>
                <a:ext uri="{FF2B5EF4-FFF2-40B4-BE49-F238E27FC236}">
                  <a16:creationId xmlns:a16="http://schemas.microsoft.com/office/drawing/2014/main" id="{4D8A8FB0-1304-8044-AED6-1FF7DAC76264}"/>
                </a:ext>
              </a:extLst>
            </p:cNvPr>
            <p:cNvSpPr/>
            <p:nvPr/>
          </p:nvSpPr>
          <p:spPr>
            <a:xfrm>
              <a:off x="4728446" y="2686738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431" name="Rounded Rectangle 430">
              <a:extLst>
                <a:ext uri="{FF2B5EF4-FFF2-40B4-BE49-F238E27FC236}">
                  <a16:creationId xmlns:a16="http://schemas.microsoft.com/office/drawing/2014/main" id="{DC43BA83-296C-9048-8666-509B0FF3A571}"/>
                </a:ext>
              </a:extLst>
            </p:cNvPr>
            <p:cNvSpPr/>
            <p:nvPr/>
          </p:nvSpPr>
          <p:spPr>
            <a:xfrm>
              <a:off x="2879852" y="2227938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432" name="Rounded Rectangle 431">
              <a:extLst>
                <a:ext uri="{FF2B5EF4-FFF2-40B4-BE49-F238E27FC236}">
                  <a16:creationId xmlns:a16="http://schemas.microsoft.com/office/drawing/2014/main" id="{16FF3D93-352E-2744-95CA-7605BE862D4B}"/>
                </a:ext>
              </a:extLst>
            </p:cNvPr>
            <p:cNvSpPr/>
            <p:nvPr/>
          </p:nvSpPr>
          <p:spPr>
            <a:xfrm>
              <a:off x="3498027" y="2223068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433" name="Rounded Rectangle 432">
              <a:extLst>
                <a:ext uri="{FF2B5EF4-FFF2-40B4-BE49-F238E27FC236}">
                  <a16:creationId xmlns:a16="http://schemas.microsoft.com/office/drawing/2014/main" id="{F8552186-A4A0-CF42-B43D-F89D1BFBDB19}"/>
                </a:ext>
              </a:extLst>
            </p:cNvPr>
            <p:cNvSpPr/>
            <p:nvPr/>
          </p:nvSpPr>
          <p:spPr>
            <a:xfrm>
              <a:off x="4090768" y="2227342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434" name="Rounded Rectangle 433">
              <a:extLst>
                <a:ext uri="{FF2B5EF4-FFF2-40B4-BE49-F238E27FC236}">
                  <a16:creationId xmlns:a16="http://schemas.microsoft.com/office/drawing/2014/main" id="{2F9E1EA6-953F-A642-8B9A-51B329ACCAA8}"/>
                </a:ext>
              </a:extLst>
            </p:cNvPr>
            <p:cNvSpPr/>
            <p:nvPr/>
          </p:nvSpPr>
          <p:spPr>
            <a:xfrm>
              <a:off x="4706292" y="2222455"/>
              <a:ext cx="567657" cy="411728"/>
            </a:xfrm>
            <a:prstGeom prst="round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dirty="0"/>
                <a:t>VM</a:t>
              </a:r>
            </a:p>
          </p:txBody>
        </p:sp>
        <p:sp>
          <p:nvSpPr>
            <p:cNvPr id="435" name="Rounded Rectangle 434">
              <a:extLst>
                <a:ext uri="{FF2B5EF4-FFF2-40B4-BE49-F238E27FC236}">
                  <a16:creationId xmlns:a16="http://schemas.microsoft.com/office/drawing/2014/main" id="{CE28F423-B5C1-4047-B88A-690169EC92F5}"/>
                </a:ext>
              </a:extLst>
            </p:cNvPr>
            <p:cNvSpPr/>
            <p:nvPr/>
          </p:nvSpPr>
          <p:spPr>
            <a:xfrm>
              <a:off x="2599438" y="3631189"/>
              <a:ext cx="2948883" cy="208013"/>
            </a:xfrm>
            <a:prstGeom prst="round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1100" dirty="0"/>
                <a:t>vSAN</a:t>
              </a:r>
            </a:p>
          </p:txBody>
        </p:sp>
        <p:sp>
          <p:nvSpPr>
            <p:cNvPr id="436" name="Rounded Rectangle 435">
              <a:extLst>
                <a:ext uri="{FF2B5EF4-FFF2-40B4-BE49-F238E27FC236}">
                  <a16:creationId xmlns:a16="http://schemas.microsoft.com/office/drawing/2014/main" id="{FF3D97C4-A161-6B49-8C25-7B50EE786BE6}"/>
                </a:ext>
              </a:extLst>
            </p:cNvPr>
            <p:cNvSpPr/>
            <p:nvPr/>
          </p:nvSpPr>
          <p:spPr>
            <a:xfrm>
              <a:off x="2593961" y="3866882"/>
              <a:ext cx="2944528" cy="208013"/>
            </a:xfrm>
            <a:prstGeom prst="round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1100" dirty="0"/>
                <a:t>vMotion</a:t>
              </a:r>
            </a:p>
          </p:txBody>
        </p:sp>
        <p:sp>
          <p:nvSpPr>
            <p:cNvPr id="437" name="Rounded Rectangle 436">
              <a:extLst>
                <a:ext uri="{FF2B5EF4-FFF2-40B4-BE49-F238E27FC236}">
                  <a16:creationId xmlns:a16="http://schemas.microsoft.com/office/drawing/2014/main" id="{6612120E-DD4A-5341-ABBF-037A1A1691F7}"/>
                </a:ext>
              </a:extLst>
            </p:cNvPr>
            <p:cNvSpPr/>
            <p:nvPr/>
          </p:nvSpPr>
          <p:spPr>
            <a:xfrm>
              <a:off x="2587323" y="3381476"/>
              <a:ext cx="2948883" cy="208013"/>
            </a:xfrm>
            <a:prstGeom prst="round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1100" dirty="0"/>
                <a:t>VM Network</a:t>
              </a:r>
            </a:p>
          </p:txBody>
        </p:sp>
        <p:sp>
          <p:nvSpPr>
            <p:cNvPr id="438" name="Rounded Rectangle 437">
              <a:extLst>
                <a:ext uri="{FF2B5EF4-FFF2-40B4-BE49-F238E27FC236}">
                  <a16:creationId xmlns:a16="http://schemas.microsoft.com/office/drawing/2014/main" id="{2B18F4B8-A665-174E-B8B7-E7CE6A60D287}"/>
                </a:ext>
              </a:extLst>
            </p:cNvPr>
            <p:cNvSpPr/>
            <p:nvPr/>
          </p:nvSpPr>
          <p:spPr>
            <a:xfrm>
              <a:off x="2589606" y="3148898"/>
              <a:ext cx="2948883" cy="208013"/>
            </a:xfrm>
            <a:prstGeom prst="round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EE" sz="1100" dirty="0"/>
                <a:t>NSX</a:t>
              </a:r>
            </a:p>
          </p:txBody>
        </p:sp>
        <p:sp>
          <p:nvSpPr>
            <p:cNvPr id="439" name="Rectangle 438">
              <a:extLst>
                <a:ext uri="{FF2B5EF4-FFF2-40B4-BE49-F238E27FC236}">
                  <a16:creationId xmlns:a16="http://schemas.microsoft.com/office/drawing/2014/main" id="{4A3591CA-3D48-B44D-92F5-6C93EC2CBD32}"/>
                </a:ext>
              </a:extLst>
            </p:cNvPr>
            <p:cNvSpPr/>
            <p:nvPr/>
          </p:nvSpPr>
          <p:spPr>
            <a:xfrm>
              <a:off x="2491977" y="2133600"/>
              <a:ext cx="3279558" cy="2818034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EE"/>
            </a:p>
          </p:txBody>
        </p:sp>
        <p:sp>
          <p:nvSpPr>
            <p:cNvPr id="440" name="TextBox 439">
              <a:extLst>
                <a:ext uri="{FF2B5EF4-FFF2-40B4-BE49-F238E27FC236}">
                  <a16:creationId xmlns:a16="http://schemas.microsoft.com/office/drawing/2014/main" id="{7D85F09F-E5A6-064E-A08C-DFB242CADE6C}"/>
                </a:ext>
              </a:extLst>
            </p:cNvPr>
            <p:cNvSpPr txBox="1"/>
            <p:nvPr/>
          </p:nvSpPr>
          <p:spPr>
            <a:xfrm>
              <a:off x="2880786" y="1802301"/>
              <a:ext cx="2205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EE" dirty="0"/>
                <a:t>Test - LAB- X (VLAN _)</a:t>
              </a:r>
            </a:p>
          </p:txBody>
        </p:sp>
      </p:grpSp>
      <p:sp>
        <p:nvSpPr>
          <p:cNvPr id="441" name="Rounded Rectangle 440">
            <a:extLst>
              <a:ext uri="{FF2B5EF4-FFF2-40B4-BE49-F238E27FC236}">
                <a16:creationId xmlns:a16="http://schemas.microsoft.com/office/drawing/2014/main" id="{EB907F32-1278-0541-8F5D-6F74A219AB07}"/>
              </a:ext>
            </a:extLst>
          </p:cNvPr>
          <p:cNvSpPr/>
          <p:nvPr/>
        </p:nvSpPr>
        <p:spPr>
          <a:xfrm>
            <a:off x="13182674" y="4398873"/>
            <a:ext cx="979686" cy="80287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dirty="0"/>
              <a:t>DNS</a:t>
            </a:r>
          </a:p>
        </p:txBody>
      </p:sp>
      <p:sp>
        <p:nvSpPr>
          <p:cNvPr id="442" name="Rounded Rectangle 441">
            <a:extLst>
              <a:ext uri="{FF2B5EF4-FFF2-40B4-BE49-F238E27FC236}">
                <a16:creationId xmlns:a16="http://schemas.microsoft.com/office/drawing/2014/main" id="{2E90C0DB-50EE-5A4E-9AF1-C19815DDC01E}"/>
              </a:ext>
            </a:extLst>
          </p:cNvPr>
          <p:cNvSpPr/>
          <p:nvPr/>
        </p:nvSpPr>
        <p:spPr>
          <a:xfrm>
            <a:off x="14199849" y="4380120"/>
            <a:ext cx="979686" cy="80287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dirty="0"/>
              <a:t>MGM</a:t>
            </a:r>
          </a:p>
        </p:txBody>
      </p:sp>
      <p:sp>
        <p:nvSpPr>
          <p:cNvPr id="443" name="Rounded Rectangle 442">
            <a:extLst>
              <a:ext uri="{FF2B5EF4-FFF2-40B4-BE49-F238E27FC236}">
                <a16:creationId xmlns:a16="http://schemas.microsoft.com/office/drawing/2014/main" id="{550C1DC4-255F-CF4F-AA40-8AE1D0D7D2F1}"/>
              </a:ext>
            </a:extLst>
          </p:cNvPr>
          <p:cNvSpPr/>
          <p:nvPr/>
        </p:nvSpPr>
        <p:spPr>
          <a:xfrm>
            <a:off x="15243857" y="4384230"/>
            <a:ext cx="979686" cy="80287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sz="1600" dirty="0"/>
              <a:t>vCenter</a:t>
            </a:r>
          </a:p>
        </p:txBody>
      </p:sp>
      <p:sp>
        <p:nvSpPr>
          <p:cNvPr id="444" name="Rounded Rectangle 443">
            <a:extLst>
              <a:ext uri="{FF2B5EF4-FFF2-40B4-BE49-F238E27FC236}">
                <a16:creationId xmlns:a16="http://schemas.microsoft.com/office/drawing/2014/main" id="{435B1D3A-BA6A-6D43-8361-2D117F3C9169}"/>
              </a:ext>
            </a:extLst>
          </p:cNvPr>
          <p:cNvSpPr/>
          <p:nvPr/>
        </p:nvSpPr>
        <p:spPr>
          <a:xfrm>
            <a:off x="13148916" y="3562147"/>
            <a:ext cx="979686" cy="80287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dirty="0"/>
              <a:t>VM</a:t>
            </a:r>
          </a:p>
        </p:txBody>
      </p:sp>
      <p:sp>
        <p:nvSpPr>
          <p:cNvPr id="445" name="Rounded Rectangle 444">
            <a:extLst>
              <a:ext uri="{FF2B5EF4-FFF2-40B4-BE49-F238E27FC236}">
                <a16:creationId xmlns:a16="http://schemas.microsoft.com/office/drawing/2014/main" id="{E86E7B39-F48F-D445-9030-689BA4E4683D}"/>
              </a:ext>
            </a:extLst>
          </p:cNvPr>
          <p:cNvSpPr/>
          <p:nvPr/>
        </p:nvSpPr>
        <p:spPr>
          <a:xfrm>
            <a:off x="14199849" y="3522902"/>
            <a:ext cx="979686" cy="80287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dirty="0"/>
              <a:t>VM</a:t>
            </a:r>
          </a:p>
        </p:txBody>
      </p:sp>
      <p:sp>
        <p:nvSpPr>
          <p:cNvPr id="446" name="Rounded Rectangle 445">
            <a:extLst>
              <a:ext uri="{FF2B5EF4-FFF2-40B4-BE49-F238E27FC236}">
                <a16:creationId xmlns:a16="http://schemas.microsoft.com/office/drawing/2014/main" id="{3FD2CC1D-3FA9-3D40-B7BA-BC6BD88FF32B}"/>
              </a:ext>
            </a:extLst>
          </p:cNvPr>
          <p:cNvSpPr/>
          <p:nvPr/>
        </p:nvSpPr>
        <p:spPr>
          <a:xfrm>
            <a:off x="15248348" y="3518559"/>
            <a:ext cx="979686" cy="80287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dirty="0"/>
              <a:t>VM</a:t>
            </a:r>
          </a:p>
        </p:txBody>
      </p:sp>
      <p:sp>
        <p:nvSpPr>
          <p:cNvPr id="450" name="TextBox 449">
            <a:extLst>
              <a:ext uri="{FF2B5EF4-FFF2-40B4-BE49-F238E27FC236}">
                <a16:creationId xmlns:a16="http://schemas.microsoft.com/office/drawing/2014/main" id="{E6D68781-C273-B54D-B920-0C17B6E56991}"/>
              </a:ext>
            </a:extLst>
          </p:cNvPr>
          <p:cNvSpPr txBox="1"/>
          <p:nvPr/>
        </p:nvSpPr>
        <p:spPr>
          <a:xfrm>
            <a:off x="327576" y="10793209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b="1" dirty="0">
                <a:solidFill>
                  <a:schemeClr val="bg2"/>
                </a:solidFill>
              </a:rPr>
              <a:t>vAndu</a:t>
            </a:r>
          </a:p>
        </p:txBody>
      </p:sp>
      <p:sp>
        <p:nvSpPr>
          <p:cNvPr id="451" name="TextBox 450">
            <a:extLst>
              <a:ext uri="{FF2B5EF4-FFF2-40B4-BE49-F238E27FC236}">
                <a16:creationId xmlns:a16="http://schemas.microsoft.com/office/drawing/2014/main" id="{7B9B5AD4-46B2-D846-A457-1565E5BD1B64}"/>
              </a:ext>
            </a:extLst>
          </p:cNvPr>
          <p:cNvSpPr txBox="1"/>
          <p:nvPr/>
        </p:nvSpPr>
        <p:spPr>
          <a:xfrm>
            <a:off x="14561345" y="10813534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b="1" dirty="0">
                <a:solidFill>
                  <a:schemeClr val="bg2"/>
                </a:solidFill>
              </a:rPr>
              <a:t>vAndu</a:t>
            </a:r>
          </a:p>
        </p:txBody>
      </p:sp>
      <p:sp>
        <p:nvSpPr>
          <p:cNvPr id="320" name="Rounded Rectangle 319">
            <a:extLst>
              <a:ext uri="{FF2B5EF4-FFF2-40B4-BE49-F238E27FC236}">
                <a16:creationId xmlns:a16="http://schemas.microsoft.com/office/drawing/2014/main" id="{74848F16-4D51-6B43-8C31-2AFDBED55A40}"/>
              </a:ext>
            </a:extLst>
          </p:cNvPr>
          <p:cNvSpPr/>
          <p:nvPr/>
        </p:nvSpPr>
        <p:spPr>
          <a:xfrm>
            <a:off x="13661752" y="708988"/>
            <a:ext cx="2176099" cy="92404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sz="2400" dirty="0"/>
              <a:t>100 Gbits/s</a:t>
            </a:r>
          </a:p>
        </p:txBody>
      </p:sp>
      <p:sp>
        <p:nvSpPr>
          <p:cNvPr id="321" name="Rounded Rectangle 320">
            <a:extLst>
              <a:ext uri="{FF2B5EF4-FFF2-40B4-BE49-F238E27FC236}">
                <a16:creationId xmlns:a16="http://schemas.microsoft.com/office/drawing/2014/main" id="{DB347142-69D6-7048-BA4B-1863E65F93B2}"/>
              </a:ext>
            </a:extLst>
          </p:cNvPr>
          <p:cNvSpPr/>
          <p:nvPr/>
        </p:nvSpPr>
        <p:spPr>
          <a:xfrm>
            <a:off x="13661752" y="1721009"/>
            <a:ext cx="2176099" cy="85457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sz="2800" dirty="0"/>
              <a:t>10 Gbits/s</a:t>
            </a:r>
          </a:p>
        </p:txBody>
      </p:sp>
      <p:sp>
        <p:nvSpPr>
          <p:cNvPr id="322" name="Rounded Rectangle 321">
            <a:extLst>
              <a:ext uri="{FF2B5EF4-FFF2-40B4-BE49-F238E27FC236}">
                <a16:creationId xmlns:a16="http://schemas.microsoft.com/office/drawing/2014/main" id="{C2A7BF17-665C-7E48-813B-10DD0A3557C9}"/>
              </a:ext>
            </a:extLst>
          </p:cNvPr>
          <p:cNvSpPr/>
          <p:nvPr/>
        </p:nvSpPr>
        <p:spPr>
          <a:xfrm>
            <a:off x="13637593" y="2638457"/>
            <a:ext cx="2224416" cy="80287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E" sz="2400" dirty="0"/>
              <a:t>1 Gbits/s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B5794ACE-2219-7E4E-847C-82E32EE40958}"/>
              </a:ext>
            </a:extLst>
          </p:cNvPr>
          <p:cNvSpPr txBox="1"/>
          <p:nvPr/>
        </p:nvSpPr>
        <p:spPr>
          <a:xfrm>
            <a:off x="12041517" y="294134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b="1" dirty="0">
                <a:solidFill>
                  <a:schemeClr val="bg2"/>
                </a:solidFill>
              </a:rPr>
              <a:t>vAndu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A2E0D1A2-677B-C847-8365-F574E4B6D10F}"/>
              </a:ext>
            </a:extLst>
          </p:cNvPr>
          <p:cNvSpPr txBox="1"/>
          <p:nvPr/>
        </p:nvSpPr>
        <p:spPr>
          <a:xfrm>
            <a:off x="12098582" y="5107475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b="1" dirty="0">
                <a:solidFill>
                  <a:schemeClr val="bg2"/>
                </a:solidFill>
              </a:rPr>
              <a:t>vAndu</a:t>
            </a:r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41432378-B2C4-3B49-B22A-31B2FCB1F486}"/>
              </a:ext>
            </a:extLst>
          </p:cNvPr>
          <p:cNvSpPr txBox="1"/>
          <p:nvPr/>
        </p:nvSpPr>
        <p:spPr>
          <a:xfrm>
            <a:off x="466186" y="294134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E" b="1" dirty="0">
                <a:solidFill>
                  <a:schemeClr val="bg2"/>
                </a:solidFill>
              </a:rPr>
              <a:t>vAndu</a:t>
            </a:r>
          </a:p>
        </p:txBody>
      </p:sp>
    </p:spTree>
    <p:extLst>
      <p:ext uri="{BB962C8B-B14F-4D97-AF65-F5344CB8AC3E}">
        <p14:creationId xmlns:p14="http://schemas.microsoft.com/office/powerpoint/2010/main" val="405712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15553</TotalTime>
  <Words>440</Words>
  <Application>Microsoft Macintosh PowerPoint</Application>
  <PresentationFormat>Custom</PresentationFormat>
  <Paragraphs>198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Andres Sooneste</cp:lastModifiedBy>
  <cp:revision>10</cp:revision>
  <dcterms:created xsi:type="dcterms:W3CDTF">2021-09-03T08:59:01Z</dcterms:created>
  <dcterms:modified xsi:type="dcterms:W3CDTF">2021-10-03T16:03:08Z</dcterms:modified>
  <cp:category/>
</cp:coreProperties>
</file>